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1" r:id="rId4"/>
    <p:sldId id="263" r:id="rId5"/>
    <p:sldId id="270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85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73A0D-8401-4AB7-9033-26196D740CEF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3C315-2CD9-406E-9ACB-BED6C6FB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C315-2CD9-406E-9ACB-BED6C6FBC9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C315-2CD9-406E-9ACB-BED6C6FBC9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046C0-9CF6-486E-BC77-97F5E4B2E0FA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B410-5CB1-4676-A361-105F261B3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Finding Mineral Composition in Igneous Rocks using Page 6 of the ESRT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Run the slide show to go through the steps to finding the mineral composition of igneous rocks.  When done, complete the matching page in your handout.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466850"/>
            <a:ext cx="3543300" cy="3219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Now complete the activity in your igneous rock work book on page </a:t>
            </a:r>
            <a:r>
              <a:rPr lang="en-US" sz="3600" dirty="0" smtClean="0"/>
              <a:t>23.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686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6" y="136523"/>
            <a:ext cx="868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Most igneous rocks have </a:t>
            </a:r>
            <a:br>
              <a:rPr lang="en-US" dirty="0" smtClean="0"/>
            </a:br>
            <a:r>
              <a:rPr lang="en-US" dirty="0" smtClean="0"/>
              <a:t>“Randomly </a:t>
            </a:r>
            <a:r>
              <a:rPr lang="en-US" dirty="0" err="1" smtClean="0"/>
              <a:t>Intergrown</a:t>
            </a:r>
            <a:r>
              <a:rPr lang="en-US" dirty="0" smtClean="0"/>
              <a:t> Mineral Crystals”</a:t>
            </a:r>
          </a:p>
        </p:txBody>
      </p:sp>
      <p:pic>
        <p:nvPicPr>
          <p:cNvPr id="1028" name="Picture 4" descr="http://www.northeast-geolsoc.50megs.com/thinsections/granite-uist-nf-923812/uistgran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351086"/>
            <a:ext cx="4514850" cy="34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ology.com/rocks/pictures/granite-large-orthocl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1087"/>
            <a:ext cx="4572215" cy="34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350" y="1752600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HAND SAMPLE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9725" y="1720334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UNDER MICROSCOPE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47" y="4286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Randomly </a:t>
            </a:r>
            <a:r>
              <a:rPr lang="en-US" dirty="0" err="1" smtClean="0"/>
              <a:t>Intergrown</a:t>
            </a:r>
            <a:r>
              <a:rPr lang="en-US" dirty="0" smtClean="0"/>
              <a:t> Mineral Crystals</a:t>
            </a:r>
          </a:p>
        </p:txBody>
      </p:sp>
      <p:pic>
        <p:nvPicPr>
          <p:cNvPr id="2050" name="Picture 2" descr="Dio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76312"/>
            <a:ext cx="7639050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85" y="1793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Not </a:t>
            </a:r>
            <a:r>
              <a:rPr lang="en-US" dirty="0" err="1" smtClean="0"/>
              <a:t>Intergrown</a:t>
            </a:r>
            <a:r>
              <a:rPr lang="en-US" dirty="0" smtClean="0"/>
              <a:t> = Not Igneous</a:t>
            </a:r>
            <a:endParaRPr lang="en-US" dirty="0" smtClean="0"/>
          </a:p>
        </p:txBody>
      </p:sp>
      <p:pic>
        <p:nvPicPr>
          <p:cNvPr id="3076" name="Picture 4" descr="http://depthome.brooklyn.cuny.edu/geology/core332/images/conglome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37437"/>
            <a:ext cx="4171950" cy="42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a/af/Conglomerate_core_section.jpg/762px-Conglomerate_core_s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637437"/>
            <a:ext cx="4257625" cy="42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6" y="136523"/>
            <a:ext cx="8686800" cy="12128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Igneous rocks can have a</a:t>
            </a:r>
            <a:br>
              <a:rPr lang="en-US" sz="2800" dirty="0" smtClean="0"/>
            </a:br>
            <a:r>
              <a:rPr lang="en-US" sz="2800" dirty="0" smtClean="0"/>
              <a:t>“GLASSY TEXTURE” which means it does not have mineral crystals!  Instead it’s made up of shards of glass.</a:t>
            </a:r>
          </a:p>
        </p:txBody>
      </p:sp>
      <p:pic>
        <p:nvPicPr>
          <p:cNvPr id="4098" name="Picture 2" descr="http://api.ning.com/files/gHA4wkWOWjcER5Yqo-k5bGH*GN3dXT4gmC-AnVkt6l6HEoZlK9Tkb7RQ82N8bZ-8zwHGYjVI51j4wbmrlU9HIXx1QhvTGX1l/obsid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39278"/>
            <a:ext cx="2572545" cy="246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jei.is/images/stein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7" y="4057649"/>
            <a:ext cx="32956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3302334"/>
            <a:ext cx="5192713" cy="355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0793" y="1906548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HAND SAMPLES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UNDER MICROSCOPE</a:t>
            </a:r>
            <a:endParaRPr lang="en-US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505201" y="2095500"/>
            <a:ext cx="2057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47643" y="2771784"/>
            <a:ext cx="0" cy="4724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5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28968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percentage of each mineral in an igneous rock can be found using the chart below.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919"/>
            <a:ext cx="7772400" cy="68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0" y="2895600"/>
            <a:ext cx="1828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rock like GRANITE can have a changing mineral composition</a:t>
            </a:r>
            <a:endParaRPr lang="en-US" sz="2400" b="1" dirty="0"/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2590800" y="2362200"/>
            <a:ext cx="4191000" cy="1219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3276600"/>
            <a:ext cx="3048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As you move left to right across the granite box, the amount of each mineral changes.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181100" y="4343400"/>
            <a:ext cx="4572000" cy="0"/>
          </a:xfrm>
          <a:prstGeom prst="line">
            <a:avLst/>
          </a:prstGeom>
          <a:ln>
            <a:solidFill>
              <a:srgbClr val="FF575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1143000" y="4191000"/>
            <a:ext cx="914400" cy="1752600"/>
          </a:xfrm>
          <a:prstGeom prst="rightBrace">
            <a:avLst>
              <a:gd name="adj1" fmla="val 8333"/>
              <a:gd name="adj2" fmla="val 48261"/>
            </a:avLst>
          </a:prstGeom>
          <a:ln>
            <a:solidFill>
              <a:srgbClr val="FF575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rot="10800000">
            <a:off x="2209800" y="5029200"/>
            <a:ext cx="4191000" cy="1219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0" y="4919008"/>
            <a:ext cx="3048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 the left side of the granite box, potassium feldspar makes up most of the rock.</a:t>
            </a:r>
            <a:endParaRPr lang="en-US" sz="2400" b="1" dirty="0"/>
          </a:p>
        </p:txBody>
      </p:sp>
      <p:sp>
        <p:nvSpPr>
          <p:cNvPr id="18" name="Right Brace 17"/>
          <p:cNvSpPr/>
          <p:nvPr/>
        </p:nvSpPr>
        <p:spPr>
          <a:xfrm>
            <a:off x="2743200" y="4191000"/>
            <a:ext cx="838200" cy="152400"/>
          </a:xfrm>
          <a:prstGeom prst="rightBrace">
            <a:avLst>
              <a:gd name="adj1" fmla="val 8333"/>
              <a:gd name="adj2" fmla="val 48261"/>
            </a:avLst>
          </a:prstGeom>
          <a:ln>
            <a:solidFill>
              <a:srgbClr val="FF575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0800000">
            <a:off x="3581400" y="4267200"/>
            <a:ext cx="4191000" cy="1219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4419600"/>
            <a:ext cx="3048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 the right side, the sample of granite would only have a tiny bit of potassium feldspar.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1042 -0.0027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919"/>
            <a:ext cx="7772400" cy="68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Brace 39"/>
          <p:cNvSpPr/>
          <p:nvPr/>
        </p:nvSpPr>
        <p:spPr>
          <a:xfrm>
            <a:off x="1089966" y="6239866"/>
            <a:ext cx="182880" cy="512064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/>
          <p:cNvSpPr/>
          <p:nvPr/>
        </p:nvSpPr>
        <p:spPr>
          <a:xfrm>
            <a:off x="1095374" y="5725516"/>
            <a:ext cx="158421" cy="999134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95115" y="3278874"/>
            <a:ext cx="22098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Picking a point and drawing a line down will help you to find the amount or percent of each mineral in that sample of rock.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90500" y="4610100"/>
            <a:ext cx="4495800" cy="0"/>
          </a:xfrm>
          <a:prstGeom prst="line">
            <a:avLst/>
          </a:prstGeom>
          <a:ln>
            <a:solidFill>
              <a:srgbClr val="FF575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981200" y="2286000"/>
            <a:ext cx="152400" cy="152400"/>
          </a:xfrm>
          <a:prstGeom prst="ellipse">
            <a:avLst/>
          </a:prstGeom>
          <a:solidFill>
            <a:srgbClr val="FF8585"/>
          </a:solidFill>
          <a:ln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7609" y="3467669"/>
            <a:ext cx="2667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percentage of each mineral can be found by using a separate piece of paper and marking the width of each mineral.</a:t>
            </a:r>
            <a:endParaRPr lang="en-US" sz="2400" b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656" y="3733800"/>
            <a:ext cx="762000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953905" y="475852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1981200" y="4218295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64072" y="3306170"/>
            <a:ext cx="296156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You can then find the mineral percentages by sliding the paper down and measuring the % using the labeled y-axis.</a:t>
            </a:r>
            <a:endParaRPr lang="en-US" sz="2400" b="1" dirty="0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1933574" y="4752975"/>
            <a:ext cx="92392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933575" y="5781674"/>
            <a:ext cx="923925" cy="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1933575" y="5781675"/>
            <a:ext cx="895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1914526" y="6286500"/>
            <a:ext cx="9429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Right Brace 48"/>
          <p:cNvSpPr/>
          <p:nvPr/>
        </p:nvSpPr>
        <p:spPr>
          <a:xfrm>
            <a:off x="1104900" y="6238875"/>
            <a:ext cx="180975" cy="476250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37490" y="6004447"/>
            <a:ext cx="23915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40% quartz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275590" y="6185422"/>
            <a:ext cx="27058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20 % Plagioclase feldspar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256540" y="6290197"/>
            <a:ext cx="23915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20% potassium feldspar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47 0.00463 -0.00729 0.00902 -0.01042 0.01411 C -0.0158 0.02313 -0.0132 0.02405 -0.02084 0.03192 C -0.02136 0.03446 -0.02153 0.03747 -0.0224 0.03978 C -0.02396 0.04417 -0.0283 0.05181 -0.0283 0.05181 C -0.03038 0.06221 -0.03733 0.06799 -0.04184 0.07771 C -0.04827 0.09135 -0.04966 0.10777 -0.05677 0.12142 C -0.05729 0.12396 -0.05747 0.12674 -0.05816 0.12928 C -0.05886 0.13159 -0.06059 0.13298 -0.06111 0.13529 C -0.06216 0.13922 -0.06198 0.14339 -0.06268 0.14732 C -0.06302 0.1494 -0.06372 0.15125 -0.06424 0.1531 C -0.06476 0.16836 -0.06441 0.18363 -0.06563 0.19889 C -0.06597 0.20282 -0.06997 0.20606 -0.0717 0.20884 C -0.07795 0.21855 -0.08316 0.22896 -0.09097 0.23659 C -0.09306 0.24052 -0.09601 0.24399 -0.09705 0.24861 C -0.09948 0.25925 -0.09966 0.26897 -0.10452 0.27845 C -0.10643 0.287 -0.10591 0.28238 -0.10591 0.29232 " pathEditMode="relative" ptsTypes="ffffffffffffffff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47 0.00463 -0.00729 0.00902 -0.01042 0.01411 C -0.0158 0.02313 -0.0132 0.02405 -0.02084 0.03192 C -0.02136 0.03446 -0.02153 0.03747 -0.0224 0.03978 C -0.02396 0.04417 -0.0283 0.05181 -0.0283 0.05181 C -0.03038 0.06221 -0.03733 0.06799 -0.04184 0.07771 C -0.04827 0.09135 -0.04966 0.10777 -0.05677 0.12142 C -0.05729 0.12396 -0.05747 0.12674 -0.05816 0.12928 C -0.05886 0.13159 -0.06059 0.13298 -0.06111 0.13529 C -0.06216 0.13922 -0.06198 0.14339 -0.06268 0.14732 C -0.06302 0.1494 -0.06372 0.15125 -0.06424 0.1531 C -0.06476 0.16836 -0.06441 0.18363 -0.06563 0.19889 C -0.06597 0.20282 -0.06997 0.20606 -0.0717 0.20884 C -0.07795 0.21855 -0.08316 0.22896 -0.09097 0.23659 C -0.09306 0.24052 -0.09601 0.24399 -0.09705 0.24861 C -0.09948 0.25925 -0.09966 0.26897 -0.10452 0.27845 C -0.10643 0.287 -0.10591 0.28238 -0.10591 0.29232 " pathEditMode="relative" ptsTypes="ffffffffffffffffA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47 0.00463 -0.00729 0.00902 -0.01042 0.01411 C -0.0158 0.02313 -0.0132 0.02405 -0.02084 0.03192 C -0.02136 0.03446 -0.02153 0.03747 -0.0224 0.03978 C -0.02396 0.04417 -0.0283 0.05181 -0.0283 0.05181 C -0.03038 0.06221 -0.03733 0.06799 -0.04184 0.07771 C -0.04827 0.09135 -0.04966 0.10777 -0.05677 0.12142 C -0.05729 0.12396 -0.05747 0.12674 -0.05816 0.12928 C -0.05886 0.13159 -0.06059 0.13298 -0.06111 0.13529 C -0.06216 0.13922 -0.06198 0.14339 -0.06268 0.14732 C -0.06302 0.1494 -0.06372 0.15125 -0.06424 0.1531 C -0.06476 0.16836 -0.06441 0.18363 -0.06563 0.19889 C -0.06597 0.20282 -0.06997 0.20606 -0.0717 0.20884 C -0.07795 0.21855 -0.08316 0.22896 -0.09097 0.23659 C -0.09306 0.24052 -0.09601 0.24399 -0.09705 0.24861 C -0.09948 0.25925 -0.09966 0.26897 -0.10452 0.27845 C -0.10643 0.287 -0.10591 0.28238 -0.10591 0.29232 " pathEditMode="relative" ptsTypes="ffffffffffffffff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54 0.00138 -0.01163 0.00092 -0.02083 0.00694 C -0.02326 0.01643 -0.03264 0.02152 -0.0375 0.03055 C -0.03941 0.03402 -0.04392 0.04652 -0.04479 0.05138 C -0.04479 0.05162 -0.04583 0.06203 -0.04687 0.06388 C -0.05069 0.0706 -0.05295 0.07013 -0.0552 0.07638 C -0.05781 0.08333 -0.06076 0.09189 -0.06666 0.09444 C -0.06979 0.10092 -0.07465 0.10509 -0.07812 0.11111 C -0.08159 0.11736 -0.08437 0.12384 -0.08958 0.12777 C -0.09479 0.13171 -0.09253 0.12986 -0.09791 0.13194 C -0.1 0.13287 -0.10416 0.13472 -0.10416 0.13472 C -0.10486 0.13611 -0.10538 0.13773 -0.10625 0.13888 C -0.10711 0.14004 -0.10937 0.14166 -0.10937 0.14166 " pathEditMode="relative" ptsTypes="ffffffffffffA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54 0.00138 -0.01163 0.00092 -0.02083 0.00694 C -0.02326 0.01643 -0.03264 0.02152 -0.0375 0.03055 C -0.03941 0.03402 -0.04392 0.04652 -0.04479 0.05138 C -0.04479 0.05162 -0.04583 0.06203 -0.04687 0.06388 C -0.05069 0.0706 -0.05295 0.07013 -0.0552 0.07638 C -0.05781 0.08333 -0.06076 0.09189 -0.06666 0.09444 C -0.06979 0.10092 -0.07465 0.10509 -0.07812 0.11111 C -0.08159 0.11736 -0.08437 0.12384 -0.08958 0.12777 C -0.09479 0.13171 -0.09253 0.12986 -0.09791 0.13194 C -0.1 0.13287 -0.10416 0.13472 -0.10416 0.13472 C -0.10486 0.13611 -0.10538 0.13773 -0.10625 0.13888 C -0.10711 0.14004 -0.10937 0.14166 -0.10937 0.14166 " pathEditMode="relative" ptsTypes="ffffffffffffA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54 0.00138 -0.01163 0.00092 -0.02083 0.00694 C -0.02326 0.01643 -0.03264 0.02152 -0.0375 0.03055 C -0.03941 0.03402 -0.04392 0.04652 -0.04479 0.05138 C -0.04479 0.05162 -0.04583 0.06203 -0.04687 0.06388 C -0.05069 0.0706 -0.05295 0.07013 -0.0552 0.07638 C -0.05781 0.08333 -0.06076 0.09189 -0.06666 0.09444 C -0.06979 0.10092 -0.07465 0.10509 -0.07812 0.11111 C -0.08159 0.11736 -0.08437 0.12384 -0.08958 0.12777 C -0.09479 0.13171 -0.09253 0.12986 -0.09791 0.13194 C -0.1 0.13287 -0.10416 0.13472 -0.10416 0.13472 C -0.10486 0.13611 -0.10538 0.13773 -0.10625 0.13888 C -0.10711 0.14004 -0.10937 0.14166 -0.10937 0.14166 " pathEditMode="relative" ptsTypes="ffffffffffffA"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0347 -0.01389 0.01226 -0.02084 0.01805 C -0.02917 0.02523 -0.0382 0.03148 -0.04792 0.03472 C -0.05278 0.03912 -0.0566 0.03958 -0.0625 0.04166 C -0.06823 0.04351 -0.07344 0.04745 -0.07917 0.05 C -0.08386 0.05208 -0.09167 0.0537 -0.09688 0.05555 C -0.09983 0.05833 -0.10243 0.06527 -0.10625 0.06527 " pathEditMode="relative" ptsTypes="ffffffA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0347 -0.01389 0.01226 -0.02084 0.01805 C -0.02917 0.02523 -0.0382 0.03148 -0.04792 0.03472 C -0.05278 0.03912 -0.0566 0.03958 -0.0625 0.04166 C -0.06823 0.04351 -0.07344 0.04745 -0.07917 0.05 C -0.08386 0.05208 -0.09167 0.0537 -0.09688 0.05555 C -0.09983 0.05833 -0.10243 0.06527 -0.10625 0.06527 " pathEditMode="relative" ptsTypes="ffffff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0347 -0.01389 0.01226 -0.02084 0.01805 C -0.02917 0.02523 -0.0382 0.03148 -0.04792 0.03472 C -0.05278 0.03912 -0.0566 0.03958 -0.0625 0.04166 C -0.06823 0.04351 -0.07344 0.04745 -0.07917 0.05 C -0.08386 0.05208 -0.09167 0.0537 -0.09688 0.05555 C -0.09983 0.05833 -0.10243 0.06527 -0.10625 0.06527 " pathEditMode="relative" ptsTypes="ffffffA">
                                      <p:cBhvr>
                                        <p:cTn id="10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5" grpId="0" animBg="1"/>
      <p:bldP spid="29" grpId="0" animBg="1"/>
      <p:bldP spid="30" grpId="0" animBg="1"/>
      <p:bldP spid="32" grpId="0" animBg="1"/>
      <p:bldP spid="32" grpId="1" animBg="1"/>
      <p:bldP spid="33" grpId="0" animBg="1"/>
      <p:bldP spid="33" grpId="1" animBg="1"/>
      <p:bldP spid="38" grpId="0" animBg="1"/>
      <p:bldP spid="43" grpId="0" animBg="1"/>
      <p:bldP spid="43" grpId="1" animBg="1"/>
      <p:bldP spid="44" grpId="0" animBg="1"/>
      <p:bldP spid="44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6" grpId="0" animBg="1"/>
      <p:bldP spid="5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28968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Once you get all the percentages, you can add them up and the sum should be 100%</a:t>
            </a:r>
            <a:endParaRPr lang="en-US" sz="3600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261816" y="3166281"/>
            <a:ext cx="9098" cy="369171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8676" y="2963863"/>
            <a:ext cx="795338" cy="3894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99179" y="4732361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074158" y="5130421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049137" y="5951561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065060" y="6404212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3058236" y="6615752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065257" y="6767376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62033" y="4751711"/>
            <a:ext cx="6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154" y="5326955"/>
            <a:ext cx="6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1724" y="5998219"/>
            <a:ext cx="6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71724" y="6336494"/>
            <a:ext cx="644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10%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2556" y="6550223"/>
            <a:ext cx="53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10%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45754" y="3372180"/>
            <a:ext cx="79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They add up to 100% </a:t>
            </a:r>
            <a:endParaRPr lang="en-US" sz="1600" b="1" dirty="0"/>
          </a:p>
        </p:txBody>
      </p:sp>
      <p:sp>
        <p:nvSpPr>
          <p:cNvPr id="18" name="Down Arrow 17"/>
          <p:cNvSpPr/>
          <p:nvPr/>
        </p:nvSpPr>
        <p:spPr>
          <a:xfrm>
            <a:off x="3588888" y="4413434"/>
            <a:ext cx="195565" cy="227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252</Words>
  <Application>Microsoft Office PowerPoint</Application>
  <PresentationFormat>On-screen Show (4:3)</PresentationFormat>
  <Paragraphs>31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Finding Mineral Composition in Igneous Rocks using Page 6 of the ESRT  Run the slide show to go through the steps to finding the mineral composition of igneous rocks.  When done, complete the matching page in your handout.</vt:lpstr>
      <vt:lpstr>Most igneous rocks have  “Randomly Intergrown Mineral Crystals”</vt:lpstr>
      <vt:lpstr>Randomly Intergrown Mineral Crystals</vt:lpstr>
      <vt:lpstr>Not Intergrown = Not Igneous</vt:lpstr>
      <vt:lpstr>Igneous rocks can have a “GLASSY TEXTURE” which means it does not have mineral crystals!  Instead it’s made up of shards of glass.</vt:lpstr>
      <vt:lpstr>The percentage of each mineral in an igneous rock can be found using the chart below.</vt:lpstr>
      <vt:lpstr>PowerPoint Presentation</vt:lpstr>
      <vt:lpstr>PowerPoint Presentation</vt:lpstr>
      <vt:lpstr>Once you get all the percentages, you can add them up and the sum should be 100%</vt:lpstr>
      <vt:lpstr>Now complete the activity in your igneous rock work book on page 23.</vt:lpstr>
    </vt:vector>
  </TitlesOfParts>
  <Company>Rush-Henrietta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ESRT Page 6 and Composition of Igneous Rocks</dc:title>
  <dc:creator>whitec</dc:creator>
  <cp:lastModifiedBy>Christopher White</cp:lastModifiedBy>
  <cp:revision>31</cp:revision>
  <dcterms:created xsi:type="dcterms:W3CDTF">2010-10-18T20:40:52Z</dcterms:created>
  <dcterms:modified xsi:type="dcterms:W3CDTF">2014-10-10T13:39:18Z</dcterms:modified>
</cp:coreProperties>
</file>