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Architects Daughter" panose="020B0604020202020204" charset="0"/>
      <p:regular r:id="rId24"/>
    </p:embeddedFont>
    <p:embeddedFont>
      <p:font typeface="Bangers" panose="020B0604020202020204" charset="0"/>
      <p:regular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050608d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050608d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50608d0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fc87f4fb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fc87f4fb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fc87f4fb9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fc87f4fb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fc87f4fb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fc87f4fb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24cf64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24cf64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5e24cf642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24cf642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24cf642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5e24cf642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great start to your year.  Remind about the times for the day.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eab8108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eab8108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5eab8108a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Attendance, Agendas, Lockers…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e24cf642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e24cf642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5e24cf642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c87f4fb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c87f4fb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fc87f4fb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9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182875" bIns="45700" anchor="ctr" anchorCtr="0">
            <a:noAutofit/>
          </a:bodyPr>
          <a:lstStyle>
            <a:lvl1pPr marR="0" lvl="0" algn="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5048250"/>
            <a:ext cx="3571875" cy="1809750"/>
          </a:xfrm>
          <a:custGeom>
            <a:avLst/>
            <a:gdLst/>
            <a:ahLst/>
            <a:cxnLst/>
            <a:rect l="l" t="t" r="r" b="b"/>
            <a:pathLst>
              <a:path w="3571875" h="1809750" extrusionOk="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2382" y="5050633"/>
            <a:ext cx="3574257" cy="1807368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2380" y="5051292"/>
            <a:ext cx="9146380" cy="1806709"/>
          </a:xfrm>
          <a:custGeom>
            <a:avLst/>
            <a:gdLst/>
            <a:ahLst/>
            <a:cxnLst/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 rot="-2460000">
            <a:off x="654682" y="1909281"/>
            <a:ext cx="6967614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Source Sans Pro"/>
              <a:buNone/>
            </a:pPr>
            <a:r>
              <a:rPr lang="en-US" sz="43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WELCOME TO THE 201</a:t>
            </a:r>
            <a:r>
              <a:rPr lang="en-US" sz="4300">
                <a:solidFill>
                  <a:schemeClr val="accent2"/>
                </a:solidFill>
              </a:rPr>
              <a:t>9</a:t>
            </a:r>
            <a:r>
              <a:rPr lang="en-US" sz="43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-US" sz="4300">
                <a:solidFill>
                  <a:schemeClr val="accent2"/>
                </a:solidFill>
              </a:rPr>
              <a:t>20</a:t>
            </a:r>
            <a:r>
              <a:rPr lang="en-US" sz="43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3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3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SCHOOL YEAR</a:t>
            </a:r>
            <a:endParaRPr sz="4300" b="0" i="0" u="none" strike="noStrike" cap="non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2660578" y="4648200"/>
            <a:ext cx="6511131" cy="82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RH ALTERNATIVE HIGH SCHOOL – 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COMMUNITY WE BELONG TO</a:t>
            </a: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Diploma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"/>
            <a:ext cx="9143999" cy="626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Bangers"/>
                <a:ea typeface="Bangers"/>
                <a:cs typeface="Bangers"/>
                <a:sym typeface="Bangers"/>
              </a:rPr>
              <a:t>OUR FOCUS FOR 2019-2020</a:t>
            </a:r>
            <a:endParaRPr sz="3600" b="1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87900" y="1100625"/>
            <a:ext cx="8956200" cy="403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>
                <a:latin typeface="Architects Daughter"/>
                <a:ea typeface="Architects Daughter"/>
                <a:cs typeface="Architects Daughter"/>
                <a:sym typeface="Architects Daughter"/>
              </a:rPr>
              <a:t>Remember: Challenge, Commitment, and Control</a:t>
            </a:r>
            <a:endParaRPr sz="3600" b="0"/>
          </a:p>
          <a:p>
            <a:pPr marL="457200" lvl="0" indent="-533400" algn="l" rtl="0">
              <a:spcBef>
                <a:spcPts val="800"/>
              </a:spcBef>
              <a:spcAft>
                <a:spcPts val="0"/>
              </a:spcAft>
              <a:buSzPts val="4800"/>
              <a:buChar char="●"/>
            </a:pPr>
            <a:r>
              <a:rPr lang="en-US" sz="4800" i="1" u="sng"/>
              <a:t>Responsible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 i="1" u="sng"/>
              <a:t>Ready to Learn</a:t>
            </a:r>
            <a:r>
              <a:rPr lang="en-US" sz="4800"/>
              <a:t>, and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 i="1" u="sng"/>
              <a:t>Practice Digital Citizenship</a:t>
            </a:r>
            <a:endParaRPr sz="4800" i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endParaRPr sz="4800" i="1" u="sng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800" b="0"/>
              <a:t>will help you achieve those.</a:t>
            </a:r>
            <a:endParaRPr sz="4800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latin typeface="Architects Daughter"/>
                <a:ea typeface="Architects Daughter"/>
                <a:cs typeface="Architects Daughter"/>
                <a:sym typeface="Architects Daughter"/>
              </a:rPr>
              <a:t>ALT High Expectations</a:t>
            </a:r>
            <a:endParaRPr sz="6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latin typeface="Architects Daughter"/>
                <a:ea typeface="Architects Daughter"/>
                <a:cs typeface="Architects Daughter"/>
                <a:sym typeface="Architects Daughter"/>
              </a:rPr>
              <a:t>to help you succeed</a:t>
            </a:r>
            <a:endParaRPr sz="6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761" y="0"/>
            <a:ext cx="573247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4189500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4456375" y="106750"/>
            <a:ext cx="4563000" cy="14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Source Sans Pro"/>
                <a:ea typeface="Source Sans Pro"/>
                <a:cs typeface="Source Sans Pro"/>
                <a:sym typeface="Source Sans Pro"/>
              </a:rPr>
              <a:t>What does this mean?</a:t>
            </a:r>
            <a:endParaRPr sz="4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4189500" y="1681150"/>
            <a:ext cx="4830000" cy="5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Char char="-"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It means go to </a:t>
            </a:r>
            <a:r>
              <a:rPr lang="en-US" sz="3600" b="1">
                <a:latin typeface="Source Sans Pro"/>
                <a:ea typeface="Source Sans Pro"/>
                <a:cs typeface="Source Sans Pro"/>
                <a:sym typeface="Source Sans Pro"/>
              </a:rPr>
              <a:t>CLASS</a:t>
            </a:r>
            <a:endParaRPr sz="36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All of these places need a pass: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Char char="-"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Bathroom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Char char="-"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Counselors Office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Char char="-"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Nurses Office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Char char="-"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Main Office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PBIS Activities</a:t>
            </a:r>
            <a:endParaRPr sz="4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-Shout Outs at Monday Meeting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91A7C3"/>
                </a:solidFill>
              </a:rPr>
              <a:t>- PBIS Student of the Week</a:t>
            </a:r>
            <a:endParaRPr sz="24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-Community Activities (holiday parties, lunch on us, etc.)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91A7C3"/>
                </a:solidFill>
              </a:rPr>
              <a:t>-Community Service Opportunities</a:t>
            </a:r>
            <a:endParaRPr sz="24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Honor Roll Recognition, Awards, etc.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91A7C3"/>
                </a:solidFill>
              </a:rPr>
              <a:t>- Birthday board/Photo contests</a:t>
            </a:r>
            <a:endParaRPr sz="24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94514"/>
            <a:ext cx="2743200" cy="176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WE</a:t>
            </a: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NEED YOU!</a:t>
            </a:r>
            <a:endParaRPr sz="4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5225" y="4327975"/>
            <a:ext cx="2518775" cy="25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91A7C3"/>
                </a:solidFill>
              </a:rPr>
              <a:t>									</a:t>
            </a:r>
            <a:endParaRPr sz="2400">
              <a:solidFill>
                <a:srgbClr val="91A7C3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endParaRPr sz="2400">
              <a:solidFill>
                <a:srgbClr val="91A7C3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you interested in taking an active role in this community?  Would you like to help </a:t>
            </a:r>
            <a:r>
              <a:rPr lang="en-US" sz="2400">
                <a:solidFill>
                  <a:srgbClr val="91A7C3"/>
                </a:solidFill>
              </a:rPr>
              <a:t>plan </a:t>
            </a:r>
            <a:r>
              <a:rPr lang="en-US" sz="24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 </a:t>
            </a:r>
            <a:r>
              <a:rPr lang="en-US" sz="2400">
                <a:solidFill>
                  <a:srgbClr val="91A7C3"/>
                </a:solidFill>
              </a:rPr>
              <a:t>PBIS activities this year? 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so, please feel free to speak with any staff member!  We gladly welcome student involvement in the program!</a:t>
            </a:r>
            <a:endParaRPr sz="24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610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38" y="0"/>
            <a:ext cx="74517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CHROME BOOK INFORMATION</a:t>
            </a: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the Essential PBIS Behaviors</a:t>
            </a:r>
            <a:endParaRPr sz="320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Respect, Responsibility, Ready to Learn, Caring and Trustworthy</a:t>
            </a:r>
            <a:endParaRPr sz="320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Practice Digital Citizenship</a:t>
            </a:r>
            <a:endParaRPr sz="320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Signing out Chromebooks</a:t>
            </a:r>
            <a:endParaRPr sz="320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Insurance</a:t>
            </a:r>
            <a:endParaRPr sz="320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Turning in your Chromebooks at the end of the day</a:t>
            </a:r>
            <a:endParaRPr sz="320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6800"/>
            <a:ext cx="8839201" cy="464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250525" y="156575"/>
            <a:ext cx="87411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Source Sans Pro"/>
                <a:ea typeface="Source Sans Pro"/>
                <a:cs typeface="Source Sans Pro"/>
                <a:sym typeface="Source Sans Pro"/>
              </a:rPr>
              <a:t>Why are you here?</a:t>
            </a:r>
            <a:endParaRPr sz="4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COMMUNITY BUILDING CIRCLES</a:t>
            </a: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</p:txBody>
      </p:sp>
      <p:pic>
        <p:nvPicPr>
          <p:cNvPr id="240" name="Google Shape;240;p32" descr="https://lh3.googleusercontent.com/-CG7VzJP0bXgJ_JXuF1mayP6MpLLn0r8mLOVv1lqHU4wV9d54PD_IwJZrzI9IoC7w-27-iZ1_RXMxP4fYLlYqkZh5dYabHlMMh71G6CbSkX4nJBuZTIe4Bcam3qcXSom4XVe5H_Ja6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985" y="1676400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 descr="https://lh3.googleusercontent.com/jngPibH8FcF-MgFlA-uKTH65v2ybESIzUi-mKDc1JvNXrxsVPCJZ4ca41zMsnY8-nQgjVz88eq6fbwzFyRjrCmZ72as7uTYsHEp5Jjbf-BBv42K46P2-PXVlk59uR55Z7QV65180dmY"/>
          <p:cNvPicPr preferRelativeResize="0"/>
          <p:nvPr/>
        </p:nvPicPr>
        <p:blipFill rotWithShape="1">
          <a:blip r:embed="rId4">
            <a:alphaModFix/>
          </a:blip>
          <a:srcRect t="19610"/>
          <a:stretch/>
        </p:blipFill>
        <p:spPr>
          <a:xfrm>
            <a:off x="4693187" y="1748204"/>
            <a:ext cx="3806092" cy="229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>
            <a:off x="0" y="21125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42640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COMMUNITY WE BELONG TO!</a:t>
            </a:r>
            <a:endParaRPr sz="5400" b="1" cap="none">
              <a:solidFill>
                <a:srgbClr val="42640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3">
            <a:alphaModFix/>
          </a:blip>
          <a:srcRect l="26654" t="14573" r="38616" b="5541"/>
          <a:stretch/>
        </p:blipFill>
        <p:spPr>
          <a:xfrm>
            <a:off x="2807677" y="1775451"/>
            <a:ext cx="3528646" cy="490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183" y="1593056"/>
            <a:ext cx="3654549" cy="30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438400" y="5417500"/>
            <a:ext cx="81732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MENTAL TOUGHNESS</a:t>
            </a:r>
            <a:endParaRPr sz="48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986350" y="255225"/>
            <a:ext cx="7077300" cy="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can you prepare?</a:t>
            </a:r>
            <a:endParaRPr sz="4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 rot="-1999049">
            <a:off x="723513" y="2689252"/>
            <a:ext cx="2098392" cy="89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Source Sans Pro"/>
                <a:ea typeface="Source Sans Pro"/>
                <a:cs typeface="Source Sans Pro"/>
                <a:sym typeface="Source Sans Pro"/>
              </a:rPr>
              <a:t>Challenge</a:t>
            </a:r>
            <a:endParaRPr sz="3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3229823" y="4400650"/>
            <a:ext cx="31809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Source Sans Pro"/>
                <a:ea typeface="Source Sans Pro"/>
                <a:cs typeface="Source Sans Pro"/>
                <a:sym typeface="Source Sans Pro"/>
              </a:rPr>
              <a:t>Commitment </a:t>
            </a:r>
            <a:endParaRPr sz="3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 rot="916687">
            <a:off x="6453711" y="2497093"/>
            <a:ext cx="2098256" cy="6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Source Sans Pro"/>
                <a:ea typeface="Source Sans Pro"/>
                <a:cs typeface="Source Sans Pro"/>
                <a:sym typeface="Source Sans Pro"/>
              </a:rPr>
              <a:t>Control</a:t>
            </a:r>
            <a:endParaRPr sz="3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Source Sans Pro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</a:rPr>
              <a:t>“KEYS TO SUCCESS”</a:t>
            </a:r>
            <a:br>
              <a:rPr lang="en-US" sz="3000" b="1" i="0" u="none" strike="noStrike" cap="none">
                <a:solidFill>
                  <a:schemeClr val="dk1"/>
                </a:solidFill>
              </a:rPr>
            </a:br>
            <a:r>
              <a:rPr lang="en-US" sz="3000" b="1"/>
              <a:t>HOW TO PERSEVERE</a:t>
            </a:r>
            <a:endParaRPr sz="3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319400" y="1447800"/>
            <a:ext cx="2755800" cy="3712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736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u="sng"/>
              <a:t>COMMITMENT</a:t>
            </a:r>
            <a:endParaRPr sz="2400" u="sng"/>
          </a:p>
          <a:p>
            <a:pPr marL="173736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good habits </a:t>
            </a: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3736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173736" marR="0" lvl="1" indent="-21183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•"/>
            </a:pPr>
            <a:r>
              <a:rPr lang="en-US"/>
              <a:t>BE AN EVERY DAY-ER</a:t>
            </a:r>
            <a:endParaRPr/>
          </a:p>
          <a:p>
            <a:pPr marL="173736" marR="0" lvl="1" indent="-17373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•"/>
            </a:pPr>
            <a:endParaRPr/>
          </a:p>
          <a:p>
            <a:pPr marL="173736" marR="0" lvl="1" indent="-17373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•"/>
            </a:pPr>
            <a:r>
              <a:rPr lang="en-US"/>
              <a:t>Give 100% all the time</a:t>
            </a:r>
            <a:endParaRPr/>
          </a:p>
          <a:p>
            <a:pPr marL="173736" marR="0" lvl="1" indent="-21336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6075125" y="1447800"/>
            <a:ext cx="2611800" cy="3712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/>
              <a:t>CONTROL</a:t>
            </a:r>
            <a:endParaRPr sz="2400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Establish structure and routines (time, place)</a:t>
            </a:r>
            <a:endParaRPr sz="2400"/>
          </a:p>
          <a:p>
            <a:pPr marL="342900" marR="0" lvl="0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</a:rPr>
              <a:t>Communicate </a:t>
            </a:r>
            <a:endParaRPr sz="2400" b="0"/>
          </a:p>
          <a:p>
            <a:pPr marL="342900" marR="0" lvl="0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</a:rPr>
              <a:t>Seek extra help</a:t>
            </a:r>
            <a:endParaRPr sz="2400" b="0"/>
          </a:p>
          <a:p>
            <a:pPr marL="342900" marR="0" lvl="0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</a:rPr>
              <a:t>Get involved in school</a:t>
            </a:r>
            <a:endParaRPr sz="2400" b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563600" y="1447800"/>
            <a:ext cx="2755800" cy="4013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736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u="sng"/>
              <a:t>CHALLENGE</a:t>
            </a:r>
            <a:endParaRPr sz="2400" u="sng"/>
          </a:p>
          <a:p>
            <a:pPr marL="173736" marR="0" lvl="1" indent="-21336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/>
              <a:t>In your mind view challenges  (difficult classwork, tests, social drama) as a game… Challenge yourself to do better or see success.</a:t>
            </a: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7200"/>
              <a:t>ALT HIGH EXPECTATIONS &amp; PBIS</a:t>
            </a:r>
            <a:endParaRPr sz="7200"/>
          </a:p>
        </p:txBody>
      </p:sp>
      <p:sp>
        <p:nvSpPr>
          <p:cNvPr id="132" name="Google Shape;132;p17"/>
          <p:cNvSpPr txBox="1"/>
          <p:nvPr/>
        </p:nvSpPr>
        <p:spPr>
          <a:xfrm>
            <a:off x="845500" y="156575"/>
            <a:ext cx="7515600" cy="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Source Sans Pro"/>
                <a:ea typeface="Source Sans Pro"/>
                <a:cs typeface="Source Sans Pro"/>
                <a:sym typeface="Source Sans Pro"/>
              </a:rPr>
              <a:t>How can we help?</a:t>
            </a:r>
            <a:endParaRPr sz="4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IS PBIS?</a:t>
            </a:r>
            <a:endParaRPr sz="4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92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None/>
            </a:pPr>
            <a:endParaRPr sz="76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None/>
            </a:pPr>
            <a:r>
              <a:rPr lang="en-US" sz="7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</a:t>
            </a:r>
            <a:r>
              <a:rPr lang="en-US" sz="360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5"/>
              <a:buFont typeface="Arial"/>
              <a:buNone/>
            </a:pPr>
            <a:endParaRPr sz="275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5"/>
              <a:buFont typeface="Arial"/>
              <a:buNone/>
            </a:pPr>
            <a:r>
              <a:rPr lang="en-US" sz="275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</a:t>
            </a:r>
            <a:r>
              <a:rPr lang="en-US" sz="360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r>
              <a:rPr lang="en-US" sz="275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5"/>
              <a:buFont typeface="Arial"/>
              <a:buNone/>
            </a:pPr>
            <a:endParaRPr sz="275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9"/>
              <a:buFont typeface="Arial"/>
              <a:buNone/>
            </a:pPr>
            <a:r>
              <a:rPr lang="en-US" sz="360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Interventions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5"/>
              <a:buFont typeface="Arial"/>
              <a:buNone/>
            </a:pPr>
            <a:r>
              <a:rPr lang="en-US" sz="275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&amp;</a:t>
            </a:r>
            <a:endParaRPr sz="275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9"/>
              <a:buFont typeface="Arial"/>
              <a:buNone/>
            </a:pPr>
            <a:r>
              <a:rPr lang="en-US" sz="360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Supports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None/>
            </a:pPr>
            <a:endParaRPr sz="76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011427" y="990600"/>
            <a:ext cx="4523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5400" b="1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969749" y="1981200"/>
            <a:ext cx="49404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5400" b="1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066800" y="2962870"/>
            <a:ext cx="2808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5400" b="1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011382" y="3941618"/>
            <a:ext cx="4299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5400" b="1" cap="none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438400" y="5181600"/>
            <a:ext cx="6705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PBIS works by identifying, monitoring, teaching, and reinforcing district wide expectations.</a:t>
            </a:r>
            <a:endParaRPr sz="240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981210"/>
            <a:ext cx="3967162" cy="3949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ESSENTIAL BEHAVIORS OF PBIS</a:t>
            </a:r>
            <a:endParaRPr sz="4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77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91A7C3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→Be Respectful</a:t>
            </a:r>
            <a:endParaRPr sz="28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→Be Responsible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→Be Ready to Learn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→Be Caring and Trustworthy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91A7C3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→Practice </a:t>
            </a:r>
            <a:r>
              <a:rPr lang="en-US" sz="2800">
                <a:solidFill>
                  <a:srgbClr val="91A7C3"/>
                </a:solidFill>
              </a:rPr>
              <a:t>Responsible </a:t>
            </a:r>
            <a:r>
              <a:rPr lang="en-US" sz="2800" b="1" i="0" u="none" strike="noStrike" cap="none">
                <a:solidFill>
                  <a:srgbClr val="91A7C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Citizenship</a:t>
            </a:r>
            <a:endParaRPr sz="2800" b="1" i="0" u="none" strike="noStrike" cap="none">
              <a:solidFill>
                <a:srgbClr val="91A7C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" name="Google Shape;151;p19" descr="C:\Users\speed-lines\AppData\Local\Microsoft\Windows\Temporary Internet Files\Content.IE5\AWCLHS1R\1_128162626016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4705350"/>
            <a:ext cx="236220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PBIS MATRIX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5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 descr="C:\Users\speed-lines\AppData\Local\Microsoft\Windows\Temporary Internet Files\Content.IE5\KB4T2K4J\graduation-cap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94974">
            <a:off x="7714718" y="5359561"/>
            <a:ext cx="1229895" cy="131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WHY DO WE USE PBIS?</a:t>
            </a:r>
            <a:endParaRPr sz="4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344475" y="1096025"/>
            <a:ext cx="7780200" cy="4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3000"/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3000"/>
              <a:t>PBIS is our guide to help us be </a:t>
            </a:r>
            <a:endParaRPr sz="3000"/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3000"/>
              <a:t>MENTALLY TOUGH</a:t>
            </a:r>
            <a:endParaRPr sz="3000"/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/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want to create a safe, caring learning environment.  Five important behaviors will help us to do this.  Every school has implemented the same expectations.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endParaRPr sz="148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every school, a positive learning environment is necessary to reach your educational potential.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main goal is... </a:t>
            </a:r>
            <a:r>
              <a:rPr lang="en-US" sz="444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GRADUATION!</a:t>
            </a:r>
            <a:r>
              <a:rPr lang="en-US" sz="259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(4:3)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Architects Daughter</vt:lpstr>
      <vt:lpstr>Arial</vt:lpstr>
      <vt:lpstr>Bangers</vt:lpstr>
      <vt:lpstr>Source Sans Pro</vt:lpstr>
      <vt:lpstr>Calibri</vt:lpstr>
      <vt:lpstr>Noto Sans Symbols</vt:lpstr>
      <vt:lpstr>Angles</vt:lpstr>
      <vt:lpstr>WELCOME TO THE 2019-20 SCHOOL YEAR</vt:lpstr>
      <vt:lpstr>PowerPoint Presentation</vt:lpstr>
      <vt:lpstr>PowerPoint Presentation</vt:lpstr>
      <vt:lpstr>“KEYS TO SUCCESS” HOW TO PERSEVERE</vt:lpstr>
      <vt:lpstr>PowerPoint Presentation</vt:lpstr>
      <vt:lpstr>WHAT IS PBIS?</vt:lpstr>
      <vt:lpstr>THE ESSENTIAL BEHAVIORS OF PBIS</vt:lpstr>
      <vt:lpstr>PBIS MATRIX</vt:lpstr>
      <vt:lpstr>WHY DO WE USE PBIS?</vt:lpstr>
      <vt:lpstr>Diploma</vt:lpstr>
      <vt:lpstr>OUR FOCUS FOR 2019-2020</vt:lpstr>
      <vt:lpstr>PowerPoint Presentation</vt:lpstr>
      <vt:lpstr>PowerPoint Presentation</vt:lpstr>
      <vt:lpstr>PowerPoint Presentation</vt:lpstr>
      <vt:lpstr> PBIS Activities</vt:lpstr>
      <vt:lpstr> WE NEED YOU!</vt:lpstr>
      <vt:lpstr>PowerPoint Presentation</vt:lpstr>
      <vt:lpstr>PowerPoint Presentation</vt:lpstr>
      <vt:lpstr>CHROME BOOK INFORMATION</vt:lpstr>
      <vt:lpstr>COMMUNITY BUILDING CIRCLES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2019-20 SCHOOL YEAR</dc:title>
  <dc:creator>Shannon Audin</dc:creator>
  <cp:lastModifiedBy>%username%</cp:lastModifiedBy>
  <cp:revision>1</cp:revision>
  <dcterms:modified xsi:type="dcterms:W3CDTF">2019-09-03T12:20:42Z</dcterms:modified>
</cp:coreProperties>
</file>