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3CF2DB-69CA-4DDD-858F-0A0787B7465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753FF9-7F07-4E69-9734-5AAA687FB8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 </a:t>
            </a:r>
            <a:r>
              <a:rPr lang="en-US" dirty="0" smtClean="0"/>
              <a:t>Evaluate           for </a:t>
            </a:r>
            <a:r>
              <a:rPr lang="en-US" i="1" dirty="0" smtClean="0"/>
              <a:t>x = </a:t>
            </a:r>
            <a:r>
              <a:rPr lang="en-US" i="1" dirty="0" smtClean="0"/>
              <a:t>-</a:t>
            </a:r>
            <a:r>
              <a:rPr lang="en-US" dirty="0" smtClean="0"/>
              <a:t>2 </a:t>
            </a:r>
            <a:r>
              <a:rPr lang="en-US" dirty="0" smtClean="0"/>
              <a:t>and </a:t>
            </a:r>
            <a:r>
              <a:rPr lang="en-US" i="1" dirty="0" smtClean="0"/>
              <a:t>y = </a:t>
            </a:r>
            <a:r>
              <a:rPr lang="en-US" dirty="0" smtClean="0"/>
              <a:t>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 </a:t>
            </a:r>
            <a:r>
              <a:rPr lang="en-US" dirty="0" smtClean="0"/>
              <a:t>Evaluate          </a:t>
            </a:r>
            <a:r>
              <a:rPr lang="en-US" dirty="0" smtClean="0"/>
              <a:t>       for </a:t>
            </a:r>
            <a:r>
              <a:rPr lang="en-US" i="1" dirty="0" smtClean="0"/>
              <a:t>x = </a:t>
            </a:r>
            <a:r>
              <a:rPr lang="en-US" i="1" dirty="0" smtClean="0"/>
              <a:t>-</a:t>
            </a:r>
            <a:r>
              <a:rPr lang="en-US" dirty="0" smtClean="0"/>
              <a:t>2 </a:t>
            </a:r>
            <a:r>
              <a:rPr lang="en-US" dirty="0" smtClean="0"/>
              <a:t>and </a:t>
            </a:r>
            <a:r>
              <a:rPr lang="en-US" i="1" dirty="0" smtClean="0"/>
              <a:t>y = </a:t>
            </a:r>
            <a:r>
              <a:rPr lang="en-US" dirty="0" smtClean="0"/>
              <a:t>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 smtClean="0"/>
              <a:t>.  </a:t>
            </a:r>
            <a:r>
              <a:rPr lang="en-US" dirty="0" smtClean="0"/>
              <a:t>Evaluate          </a:t>
            </a:r>
            <a:r>
              <a:rPr lang="en-US" dirty="0" smtClean="0"/>
              <a:t>  for </a:t>
            </a:r>
            <a:r>
              <a:rPr lang="en-US" i="1" dirty="0" smtClean="0"/>
              <a:t>x = </a:t>
            </a:r>
            <a:r>
              <a:rPr lang="en-US" i="1" dirty="0" smtClean="0"/>
              <a:t>-</a:t>
            </a:r>
            <a:r>
              <a:rPr lang="en-US" dirty="0" smtClean="0"/>
              <a:t>2 </a:t>
            </a:r>
            <a:r>
              <a:rPr lang="en-US" dirty="0" smtClean="0"/>
              <a:t>and </a:t>
            </a:r>
            <a:r>
              <a:rPr lang="en-US" i="1" dirty="0" smtClean="0"/>
              <a:t>y = </a:t>
            </a:r>
            <a:r>
              <a:rPr lang="en-US" dirty="0" smtClean="0"/>
              <a:t>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 </a:t>
            </a:r>
            <a:r>
              <a:rPr lang="en-US" dirty="0" smtClean="0"/>
              <a:t>Evaluate     </a:t>
            </a:r>
            <a:r>
              <a:rPr lang="en-US" dirty="0" smtClean="0"/>
              <a:t>             </a:t>
            </a:r>
            <a:r>
              <a:rPr lang="en-US" dirty="0" smtClean="0"/>
              <a:t>for </a:t>
            </a:r>
            <a:r>
              <a:rPr lang="en-US" i="1" dirty="0" smtClean="0"/>
              <a:t>x = </a:t>
            </a:r>
            <a:r>
              <a:rPr lang="en-US" i="1" dirty="0" smtClean="0"/>
              <a:t>-</a:t>
            </a:r>
            <a:r>
              <a:rPr lang="en-US" dirty="0" smtClean="0"/>
              <a:t>2 </a:t>
            </a:r>
            <a:r>
              <a:rPr lang="en-US" dirty="0" smtClean="0"/>
              <a:t>and </a:t>
            </a:r>
            <a:r>
              <a:rPr lang="en-US" i="1" dirty="0" smtClean="0"/>
              <a:t>y = </a:t>
            </a:r>
            <a:r>
              <a:rPr lang="en-US" dirty="0" smtClean="0"/>
              <a:t>3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Station 1: Evaluate Each Expression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67000" y="1219200"/>
          <a:ext cx="914400" cy="914400"/>
        </p:xfrm>
        <a:graphic>
          <a:graphicData uri="http://schemas.openxmlformats.org/presentationml/2006/ole">
            <p:oleObj spid="_x0000_s1026" name="Equation" r:id="rId3" imgW="444240" imgH="4442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743200" y="2830513"/>
          <a:ext cx="1566862" cy="522287"/>
        </p:xfrm>
        <a:graphic>
          <a:graphicData uri="http://schemas.openxmlformats.org/presentationml/2006/ole">
            <p:oleObj spid="_x0000_s1028" name="Equation" r:id="rId4" imgW="761760" imgH="25380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713037" y="4067175"/>
          <a:ext cx="1096963" cy="809625"/>
        </p:xfrm>
        <a:graphic>
          <a:graphicData uri="http://schemas.openxmlformats.org/presentationml/2006/ole">
            <p:oleObj spid="_x0000_s1030" name="Equation" r:id="rId5" imgW="533160" imgH="393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732088" y="5562600"/>
          <a:ext cx="1436687" cy="522288"/>
        </p:xfrm>
        <a:graphic>
          <a:graphicData uri="http://schemas.openxmlformats.org/presentationml/2006/ole">
            <p:oleObj spid="_x0000_s1031" name="Equation" r:id="rId6" imgW="6984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2: ANSWERS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3: ANSWERS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4: ANSWERS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5: ANSWERS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6: ANSWERS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7: ANSWERS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8: ANSWERS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Station 2: Combining Like Terms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46200" y="1466850"/>
          <a:ext cx="1854200" cy="417513"/>
        </p:xfrm>
        <a:graphic>
          <a:graphicData uri="http://schemas.openxmlformats.org/presentationml/2006/ole">
            <p:oleObj spid="_x0000_s2050" name="Equation" r:id="rId3" imgW="901440" imgH="20304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9200" y="2667000"/>
          <a:ext cx="2794000" cy="417513"/>
        </p:xfrm>
        <a:graphic>
          <a:graphicData uri="http://schemas.openxmlformats.org/presentationml/2006/ole">
            <p:oleObj spid="_x0000_s2051" name="Equation" r:id="rId4" imgW="1358640" imgH="20304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285875" y="3962400"/>
          <a:ext cx="2219325" cy="417513"/>
        </p:xfrm>
        <a:graphic>
          <a:graphicData uri="http://schemas.openxmlformats.org/presentationml/2006/ole">
            <p:oleObj spid="_x0000_s2052" name="Equation" r:id="rId5" imgW="1079280" imgH="20304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292225" y="5257800"/>
          <a:ext cx="2898775" cy="417513"/>
        </p:xfrm>
        <a:graphic>
          <a:graphicData uri="http://schemas.openxmlformats.org/presentationml/2006/ole">
            <p:oleObj spid="_x0000_s2053" name="Equation" r:id="rId6" imgW="14094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3: Distributive Property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36675" y="1271588"/>
          <a:ext cx="2168525" cy="809625"/>
        </p:xfrm>
        <a:graphic>
          <a:graphicData uri="http://schemas.openxmlformats.org/presentationml/2006/ole">
            <p:oleObj spid="_x0000_s3074" name="Equation" r:id="rId3" imgW="1054080" imgH="3934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414463" y="2471738"/>
          <a:ext cx="2403475" cy="809625"/>
        </p:xfrm>
        <a:graphic>
          <a:graphicData uri="http://schemas.openxmlformats.org/presentationml/2006/ole">
            <p:oleObj spid="_x0000_s3075" name="Equation" r:id="rId4" imgW="1168200" imgH="39348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273175" y="3767138"/>
          <a:ext cx="2244725" cy="809625"/>
        </p:xfrm>
        <a:graphic>
          <a:graphicData uri="http://schemas.openxmlformats.org/presentationml/2006/ole">
            <p:oleObj spid="_x0000_s3076" name="Equation" r:id="rId5" imgW="1091880" imgH="39348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452563" y="5062538"/>
          <a:ext cx="2584450" cy="809625"/>
        </p:xfrm>
        <a:graphic>
          <a:graphicData uri="http://schemas.openxmlformats.org/presentationml/2006/ole">
            <p:oleObj spid="_x0000_s3077" name="Equation" r:id="rId6" imgW="125712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4: Name the Property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43025" y="1466850"/>
          <a:ext cx="2847975" cy="419100"/>
        </p:xfrm>
        <a:graphic>
          <a:graphicData uri="http://schemas.openxmlformats.org/presentationml/2006/ole">
            <p:oleObj spid="_x0000_s4098" name="Equation" r:id="rId3" imgW="1384200" imgH="20304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414463" y="2693988"/>
          <a:ext cx="2403475" cy="365125"/>
        </p:xfrm>
        <a:graphic>
          <a:graphicData uri="http://schemas.openxmlformats.org/presentationml/2006/ole">
            <p:oleObj spid="_x0000_s4099" name="Equation" r:id="rId4" imgW="1168200" imgH="17748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382713" y="3976688"/>
          <a:ext cx="1046162" cy="366712"/>
        </p:xfrm>
        <a:graphic>
          <a:graphicData uri="http://schemas.openxmlformats.org/presentationml/2006/ole">
            <p:oleObj spid="_x0000_s4100" name="Equation" r:id="rId5" imgW="507960" imgH="17748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447800" y="5062538"/>
          <a:ext cx="1147762" cy="809625"/>
        </p:xfrm>
        <a:graphic>
          <a:graphicData uri="http://schemas.openxmlformats.org/presentationml/2006/ole">
            <p:oleObj spid="_x0000_s4101" name="Equation" r:id="rId6" imgW="55872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How many 4-letter words can be formed from the letters in the word POSTER?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smtClean="0"/>
              <a:t>How many 6</a:t>
            </a:r>
            <a:r>
              <a:rPr lang="en-US" dirty="0" smtClean="0"/>
              <a:t>-letter </a:t>
            </a:r>
            <a:r>
              <a:rPr lang="en-US" dirty="0" smtClean="0"/>
              <a:t>words can be formed from the letters in the word </a:t>
            </a:r>
            <a:r>
              <a:rPr lang="en-US" dirty="0" smtClean="0"/>
              <a:t>FORSAKING?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smtClean="0"/>
              <a:t>How many </a:t>
            </a:r>
            <a:r>
              <a:rPr lang="en-US" dirty="0" smtClean="0"/>
              <a:t>3-letter </a:t>
            </a:r>
            <a:r>
              <a:rPr lang="en-US" dirty="0" smtClean="0"/>
              <a:t>words can be formed from the letters in the word </a:t>
            </a:r>
            <a:r>
              <a:rPr lang="en-US" dirty="0" smtClean="0"/>
              <a:t>BEAUTY?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smtClean="0"/>
              <a:t>How many </a:t>
            </a:r>
            <a:r>
              <a:rPr lang="en-US" dirty="0" smtClean="0"/>
              <a:t>5-letter </a:t>
            </a:r>
            <a:r>
              <a:rPr lang="en-US" dirty="0" smtClean="0"/>
              <a:t>words can be formed from the letters in the word </a:t>
            </a:r>
            <a:r>
              <a:rPr lang="en-US" dirty="0" smtClean="0"/>
              <a:t>THOUSAND?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5: Arrangements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Sherry rolls a six sided die with the numbers </a:t>
            </a:r>
          </a:p>
          <a:p>
            <a:pPr>
              <a:buNone/>
            </a:pPr>
            <a:r>
              <a:rPr lang="en-US" dirty="0" smtClean="0"/>
              <a:t>1-6 on the faces of the die.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P(even number)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P(prime number)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P(multiple of 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P(number less than 5)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6: Simple Probability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Use the spinner to find the following probabilities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P(prime number or black)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P(even number or grey)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P(number greater than 4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or a multiple of 2)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P(multiple of 3 or not white)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Station 7: Compound Probability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9775" y="2514600"/>
            <a:ext cx="279082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Barry has a bag containing 7 blue chips, 5 red chips and 3 yellow chips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P(yellow </a:t>
            </a:r>
            <a:r>
              <a:rPr lang="en-US" i="1" dirty="0" smtClean="0"/>
              <a:t>and then</a:t>
            </a:r>
            <a:r>
              <a:rPr lang="en-US" dirty="0" smtClean="0"/>
              <a:t> blue) w/o replacement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P(red </a:t>
            </a:r>
            <a:r>
              <a:rPr lang="en-US" i="1" dirty="0" smtClean="0"/>
              <a:t>and then</a:t>
            </a:r>
            <a:r>
              <a:rPr lang="en-US" dirty="0" smtClean="0"/>
              <a:t> </a:t>
            </a:r>
            <a:r>
              <a:rPr lang="en-US" dirty="0" smtClean="0"/>
              <a:t>red) </a:t>
            </a:r>
            <a:r>
              <a:rPr lang="en-US" dirty="0" smtClean="0"/>
              <a:t>w/o replacement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P(blue </a:t>
            </a:r>
            <a:r>
              <a:rPr lang="en-US" i="1" dirty="0" smtClean="0"/>
              <a:t>and then</a:t>
            </a:r>
            <a:r>
              <a:rPr lang="en-US" dirty="0" smtClean="0"/>
              <a:t> red</a:t>
            </a:r>
            <a:r>
              <a:rPr lang="en-US" dirty="0" smtClean="0"/>
              <a:t>) with </a:t>
            </a:r>
            <a:r>
              <a:rPr lang="en-US" dirty="0" smtClean="0"/>
              <a:t>replacement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P(yellow </a:t>
            </a:r>
            <a:r>
              <a:rPr lang="en-US" i="1" dirty="0" smtClean="0"/>
              <a:t>and then</a:t>
            </a:r>
            <a:r>
              <a:rPr lang="en-US" dirty="0" smtClean="0"/>
              <a:t> </a:t>
            </a:r>
            <a:r>
              <a:rPr lang="en-US" dirty="0" smtClean="0"/>
              <a:t>yellow) </a:t>
            </a:r>
            <a:r>
              <a:rPr lang="en-US" dirty="0" smtClean="0"/>
              <a:t>with replacement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Station 8: Compound Probability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 1: ANSWERS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3925</TotalTime>
  <Words>398</Words>
  <Application>Microsoft Office PowerPoint</Application>
  <PresentationFormat>On-screen Show (4:3)</PresentationFormat>
  <Paragraphs>172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Concourse</vt:lpstr>
      <vt:lpstr>MathType 6.0 Equation</vt:lpstr>
      <vt:lpstr>Station 1: Evaluate Each Expression</vt:lpstr>
      <vt:lpstr>Station 2: Combining Like Terms</vt:lpstr>
      <vt:lpstr>Station 3: Distributive Property</vt:lpstr>
      <vt:lpstr>Station 4: Name the Property</vt:lpstr>
      <vt:lpstr>Station 5: Arrangements</vt:lpstr>
      <vt:lpstr>Station 6: Simple Probability</vt:lpstr>
      <vt:lpstr>Station 7: Compound Probability</vt:lpstr>
      <vt:lpstr>Station 8: Compound Probability</vt:lpstr>
      <vt:lpstr>Station 1: ANSWERS</vt:lpstr>
      <vt:lpstr>Station 2: ANSWERS</vt:lpstr>
      <vt:lpstr>Station 3: ANSWERS</vt:lpstr>
      <vt:lpstr>Station 4: ANSWERS</vt:lpstr>
      <vt:lpstr>Station 5: ANSWERS</vt:lpstr>
      <vt:lpstr>Station 6: ANSWERS</vt:lpstr>
      <vt:lpstr>Station 7: ANSWERS</vt:lpstr>
      <vt:lpstr>Station 8: ANSWERS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Station 1: Evaluate Each Expression</dc:title>
  <dc:creator>FalciJ</dc:creator>
  <cp:lastModifiedBy>FalciJ</cp:lastModifiedBy>
  <cp:revision>3</cp:revision>
  <dcterms:created xsi:type="dcterms:W3CDTF">2011-10-14T00:44:02Z</dcterms:created>
  <dcterms:modified xsi:type="dcterms:W3CDTF">2011-10-16T18:09:43Z</dcterms:modified>
</cp:coreProperties>
</file>