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978EF-298B-4246-857C-D303DC8EFCCE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6D451-2318-44FE-A281-921926AAEC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AA7A9-7320-414D-84E2-5B18F44E3DD5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64664-6DBC-40D0-83C1-6FA161670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2602F-418C-48AC-9ED8-F1EE7E25BE8C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043-101F-4C9E-BC31-CAE834DC3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2602F-418C-48AC-9ED8-F1EE7E25BE8C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043-101F-4C9E-BC31-CAE834DC3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2602F-418C-48AC-9ED8-F1EE7E25BE8C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043-101F-4C9E-BC31-CAE834DC3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2602F-418C-48AC-9ED8-F1EE7E25BE8C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043-101F-4C9E-BC31-CAE834DC3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2602F-418C-48AC-9ED8-F1EE7E25BE8C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043-101F-4C9E-BC31-CAE834DC3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2602F-418C-48AC-9ED8-F1EE7E25BE8C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043-101F-4C9E-BC31-CAE834DC3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2602F-418C-48AC-9ED8-F1EE7E25BE8C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043-101F-4C9E-BC31-CAE834DC3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2602F-418C-48AC-9ED8-F1EE7E25BE8C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043-101F-4C9E-BC31-CAE834DC3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2602F-418C-48AC-9ED8-F1EE7E25BE8C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043-101F-4C9E-BC31-CAE834DC3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2602F-418C-48AC-9ED8-F1EE7E25BE8C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043-101F-4C9E-BC31-CAE834DC3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2602F-418C-48AC-9ED8-F1EE7E25BE8C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4043-101F-4C9E-BC31-CAE834DC3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2602F-418C-48AC-9ED8-F1EE7E25BE8C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14043-101F-4C9E-BC31-CAE834DC3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Your Task: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Read through </a:t>
            </a:r>
            <a:r>
              <a:rPr lang="en-US" smtClean="0"/>
              <a:t>the PowerPoint </a:t>
            </a:r>
            <a:r>
              <a:rPr lang="en-US" dirty="0" smtClean="0"/>
              <a:t>and complete your </a:t>
            </a:r>
            <a:r>
              <a:rPr lang="en-US" smtClean="0"/>
              <a:t>notes sheet!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219200"/>
            <a:ext cx="7772400" cy="1470025"/>
          </a:xfrm>
        </p:spPr>
        <p:txBody>
          <a:bodyPr>
            <a:noAutofit/>
          </a:bodyPr>
          <a:lstStyle/>
          <a:p>
            <a:r>
              <a:rPr lang="en-US" sz="8000" dirty="0" smtClean="0"/>
              <a:t>The DANGERS OF ALCOHOL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Documents and Settings\mcnamaraj\Local Settings\Temporary Internet Files\Content.IE5\1NEOJWDM\MC90029602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581400"/>
            <a:ext cx="3962400" cy="2895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u="sng" dirty="0" smtClean="0"/>
              <a:t>What is Alcohol</a:t>
            </a:r>
            <a:r>
              <a:rPr lang="en-US" sz="6000" dirty="0" smtClean="0"/>
              <a:t>?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u="sng" dirty="0" smtClean="0"/>
              <a:t>Alcohol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A mind altering/mood altering drug</a:t>
            </a:r>
          </a:p>
          <a:p>
            <a:pPr lvl="1"/>
            <a:r>
              <a:rPr lang="en-US" sz="3200" dirty="0" smtClean="0"/>
              <a:t>Slows down the </a:t>
            </a:r>
            <a:r>
              <a:rPr lang="en-US" sz="3200" u="sng" dirty="0" smtClean="0"/>
              <a:t>central nervous system</a:t>
            </a:r>
            <a:r>
              <a:rPr lang="en-US" sz="3200" dirty="0" smtClean="0"/>
              <a:t> (CNS)</a:t>
            </a:r>
            <a:endParaRPr lang="en-US" sz="3200" u="sng" dirty="0" smtClean="0"/>
          </a:p>
          <a:p>
            <a:pPr lvl="1"/>
            <a:r>
              <a:rPr lang="en-US" sz="3200" dirty="0" smtClean="0"/>
              <a:t>Affects </a:t>
            </a:r>
            <a:r>
              <a:rPr lang="en-US" sz="3200" u="sng" dirty="0" smtClean="0"/>
              <a:t>reaction time </a:t>
            </a:r>
            <a:r>
              <a:rPr lang="en-US" sz="3200" dirty="0" smtClean="0"/>
              <a:t>and </a:t>
            </a:r>
            <a:r>
              <a:rPr lang="en-US" sz="3200" u="sng" dirty="0" smtClean="0"/>
              <a:t>coordination</a:t>
            </a:r>
          </a:p>
          <a:p>
            <a:pPr lvl="1"/>
            <a:r>
              <a:rPr lang="en-US" sz="3200" dirty="0" smtClean="0"/>
              <a:t>Interferes with ability to </a:t>
            </a:r>
            <a:r>
              <a:rPr lang="en-US" sz="3200" u="sng" dirty="0" smtClean="0"/>
              <a:t>concentrate</a:t>
            </a:r>
            <a:r>
              <a:rPr lang="en-US" sz="3200" dirty="0" smtClean="0"/>
              <a:t> and make </a:t>
            </a:r>
            <a:r>
              <a:rPr lang="en-US" sz="3200" u="sng" dirty="0" smtClean="0"/>
              <a:t>good decisions</a:t>
            </a:r>
          </a:p>
          <a:p>
            <a:pPr lvl="1"/>
            <a:r>
              <a:rPr lang="en-US" sz="3200" dirty="0" smtClean="0"/>
              <a:t>Large doses can cause </a:t>
            </a:r>
            <a:r>
              <a:rPr lang="en-US" sz="3200" u="sng" dirty="0" smtClean="0"/>
              <a:t>unconsciousness</a:t>
            </a:r>
            <a:r>
              <a:rPr lang="en-US" sz="3200" dirty="0" smtClean="0"/>
              <a:t> and </a:t>
            </a:r>
            <a:r>
              <a:rPr lang="en-US" sz="3200" u="sng" dirty="0" smtClean="0"/>
              <a:t>death</a:t>
            </a:r>
            <a:endParaRPr lang="en-US" sz="3200" dirty="0" smtClean="0"/>
          </a:p>
        </p:txBody>
      </p:sp>
      <p:pic>
        <p:nvPicPr>
          <p:cNvPr id="2050" name="Picture 2" descr="C:\Documents and Settings\mcnamaraj\Local Settings\Temporary Internet Files\Content.IE5\IBK7R9B2\MC9000230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1447800"/>
            <a:ext cx="1295400" cy="1219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u="sng" dirty="0" smtClean="0"/>
              <a:t>Types of Alcohol</a:t>
            </a:r>
            <a:endParaRPr lang="en-US" sz="6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drinks have the same amount of alcohol and roughly the same effect on the body:</a:t>
            </a:r>
          </a:p>
          <a:p>
            <a:pPr lvl="1"/>
            <a:r>
              <a:rPr lang="en-US" sz="2800" dirty="0" smtClean="0"/>
              <a:t>A can of </a:t>
            </a:r>
            <a:r>
              <a:rPr lang="en-US" sz="2800" u="sng" dirty="0" smtClean="0"/>
              <a:t>beer</a:t>
            </a:r>
            <a:r>
              <a:rPr lang="en-US" sz="2800" dirty="0" smtClean="0"/>
              <a:t> (12 ounces)</a:t>
            </a:r>
          </a:p>
          <a:p>
            <a:pPr lvl="1"/>
            <a:r>
              <a:rPr lang="en-US" sz="2800" dirty="0" smtClean="0"/>
              <a:t>A glass of </a:t>
            </a:r>
            <a:r>
              <a:rPr lang="en-US" sz="2800" u="sng" dirty="0" smtClean="0"/>
              <a:t>wine</a:t>
            </a:r>
            <a:r>
              <a:rPr lang="en-US" sz="2800" dirty="0" smtClean="0"/>
              <a:t> (5 ounces)</a:t>
            </a:r>
          </a:p>
          <a:p>
            <a:pPr lvl="1"/>
            <a:r>
              <a:rPr lang="en-US" sz="2800" dirty="0" smtClean="0"/>
              <a:t>A shot of </a:t>
            </a:r>
            <a:r>
              <a:rPr lang="en-US" sz="2800" u="sng" dirty="0" smtClean="0"/>
              <a:t>liquor</a:t>
            </a:r>
            <a:r>
              <a:rPr lang="en-US" sz="2800" dirty="0" smtClean="0"/>
              <a:t> (1 ounce)</a:t>
            </a:r>
          </a:p>
          <a:p>
            <a:pPr lvl="2"/>
            <a:r>
              <a:rPr lang="en-US" dirty="0" smtClean="0"/>
              <a:t>A shot of liquor will have the same effect whether it is consumed straight or mixed with other ingredients in a cocktail.</a:t>
            </a:r>
            <a:endParaRPr lang="en-US" dirty="0"/>
          </a:p>
        </p:txBody>
      </p:sp>
      <p:pic>
        <p:nvPicPr>
          <p:cNvPr id="3074" name="Picture 2" descr="C:\Documents and Settings\mcnamaraj\Local Settings\Temporary Internet Files\Content.IE5\0Q6ZYVTW\MC90000102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800600"/>
            <a:ext cx="1595628" cy="1833372"/>
          </a:xfrm>
          <a:prstGeom prst="rect">
            <a:avLst/>
          </a:prstGeom>
          <a:noFill/>
        </p:spPr>
      </p:pic>
      <p:pic>
        <p:nvPicPr>
          <p:cNvPr id="3075" name="Picture 3" descr="C:\Documents and Settings\mcnamaraj\Local Settings\Temporary Internet Files\Content.IE5\URORLHYV\MC90001295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1" y="4800600"/>
            <a:ext cx="1825612" cy="1844675"/>
          </a:xfrm>
          <a:prstGeom prst="rect">
            <a:avLst/>
          </a:prstGeom>
          <a:noFill/>
        </p:spPr>
      </p:pic>
      <p:pic>
        <p:nvPicPr>
          <p:cNvPr id="3076" name="Picture 4" descr="C:\Documents and Settings\mcnamaraj\Local Settings\Temporary Internet Files\Content.IE5\4J8B0Z8P\MC90001293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2590800"/>
            <a:ext cx="1524000" cy="1371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u="sng" dirty="0" smtClean="0"/>
              <a:t>Deadly Decisions</a:t>
            </a:r>
            <a:endParaRPr lang="en-US" sz="6000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7800"/>
            <a:ext cx="4040188" cy="5105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Nearly 60% of all </a:t>
            </a:r>
            <a:r>
              <a:rPr lang="en-US" sz="2800" u="sng" dirty="0" smtClean="0"/>
              <a:t>fires</a:t>
            </a:r>
          </a:p>
          <a:p>
            <a:r>
              <a:rPr lang="en-US" sz="2800" dirty="0" smtClean="0"/>
              <a:t>68% of all </a:t>
            </a:r>
            <a:r>
              <a:rPr lang="en-US" sz="2800" u="sng" dirty="0" smtClean="0"/>
              <a:t>drowning deaths</a:t>
            </a:r>
          </a:p>
          <a:p>
            <a:r>
              <a:rPr lang="en-US" sz="2800" dirty="0" smtClean="0"/>
              <a:t>Nearly 70% of all </a:t>
            </a:r>
            <a:r>
              <a:rPr lang="en-US" sz="2800" u="sng" dirty="0" smtClean="0"/>
              <a:t>suicides</a:t>
            </a:r>
          </a:p>
          <a:p>
            <a:r>
              <a:rPr lang="en-US" sz="2800" dirty="0" smtClean="0"/>
              <a:t>70% of all </a:t>
            </a:r>
            <a:r>
              <a:rPr lang="en-US" sz="2800" u="sng" dirty="0" smtClean="0"/>
              <a:t>violent behavior</a:t>
            </a:r>
            <a:r>
              <a:rPr lang="en-US" sz="2800" dirty="0" smtClean="0"/>
              <a:t> on college campuses</a:t>
            </a:r>
          </a:p>
          <a:p>
            <a:r>
              <a:rPr lang="en-US" sz="2800" dirty="0" smtClean="0"/>
              <a:t>64% of all </a:t>
            </a:r>
            <a:r>
              <a:rPr lang="en-US" sz="2800" u="sng" dirty="0" smtClean="0"/>
              <a:t>homicides</a:t>
            </a:r>
          </a:p>
          <a:p>
            <a:r>
              <a:rPr lang="en-US" sz="2800" dirty="0" smtClean="0"/>
              <a:t>90% of all </a:t>
            </a:r>
            <a:r>
              <a:rPr lang="en-US" sz="2800" u="sng" dirty="0" smtClean="0"/>
              <a:t>vandalism</a:t>
            </a:r>
          </a:p>
          <a:p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00" name="Picture 4" descr="C:\Documents and Settings\mcnamaraj\Local Settings\Temporary Internet Files\Content.IE5\2FINYBW5\MC90025059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447800"/>
            <a:ext cx="3048000" cy="5029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u="sng" dirty="0" smtClean="0"/>
              <a:t>Short Term Effects</a:t>
            </a:r>
            <a:endParaRPr lang="en-US" sz="5400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8229600" cy="750887"/>
          </a:xfrm>
        </p:spPr>
        <p:txBody>
          <a:bodyPr>
            <a:normAutofit/>
          </a:bodyPr>
          <a:lstStyle/>
          <a:p>
            <a:pPr algn="ctr"/>
            <a:r>
              <a:rPr lang="en-US" sz="2800" u="sng" dirty="0" smtClean="0"/>
              <a:t>This is what it feels like to be drunk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8458200" y="1535112"/>
            <a:ext cx="228600" cy="7508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90800"/>
            <a:ext cx="4040188" cy="38100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Headache</a:t>
            </a:r>
          </a:p>
          <a:p>
            <a:r>
              <a:rPr lang="en-US" sz="3200" dirty="0" smtClean="0"/>
              <a:t>Blurred Vision</a:t>
            </a:r>
          </a:p>
          <a:p>
            <a:r>
              <a:rPr lang="en-US" sz="3200" dirty="0" smtClean="0"/>
              <a:t>Vomiting</a:t>
            </a:r>
          </a:p>
          <a:p>
            <a:r>
              <a:rPr lang="en-US" sz="3200" dirty="0" smtClean="0"/>
              <a:t>Red Nose</a:t>
            </a:r>
          </a:p>
          <a:p>
            <a:r>
              <a:rPr lang="en-US" sz="3200" dirty="0" smtClean="0"/>
              <a:t>Slurred Speech</a:t>
            </a:r>
          </a:p>
          <a:p>
            <a:r>
              <a:rPr lang="en-US" sz="3200" dirty="0" smtClean="0"/>
              <a:t>Can make poor decisions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800"/>
            <a:ext cx="4041775" cy="353536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Nausea (upset stomach)</a:t>
            </a:r>
          </a:p>
          <a:p>
            <a:r>
              <a:rPr lang="en-US" sz="3200" dirty="0" smtClean="0"/>
              <a:t>Fatigue</a:t>
            </a:r>
          </a:p>
          <a:p>
            <a:r>
              <a:rPr lang="en-US" sz="3200" dirty="0" smtClean="0"/>
              <a:t>Trembling</a:t>
            </a:r>
          </a:p>
          <a:p>
            <a:r>
              <a:rPr lang="en-US" sz="3200" dirty="0" smtClean="0"/>
              <a:t>Blackouts (forget things)</a:t>
            </a:r>
          </a:p>
          <a:p>
            <a:r>
              <a:rPr lang="en-US" sz="3200" dirty="0" smtClean="0"/>
              <a:t>Act silly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u="sng" dirty="0" smtClean="0"/>
              <a:t>Long Term Effects</a:t>
            </a:r>
            <a:endParaRPr lang="en-US" sz="6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Cancer of the mouth, throat and esophagus</a:t>
            </a:r>
          </a:p>
          <a:p>
            <a:r>
              <a:rPr lang="en-US" dirty="0" smtClean="0"/>
              <a:t>May cause the brain to shrink</a:t>
            </a:r>
          </a:p>
          <a:p>
            <a:pPr lvl="1"/>
            <a:r>
              <a:rPr lang="en-US" dirty="0" smtClean="0"/>
              <a:t>Brain cells cannot be repaired</a:t>
            </a:r>
          </a:p>
          <a:p>
            <a:r>
              <a:rPr lang="en-US" dirty="0" smtClean="0"/>
              <a:t>Dulls the senses</a:t>
            </a:r>
          </a:p>
          <a:p>
            <a:r>
              <a:rPr lang="en-US" dirty="0" smtClean="0"/>
              <a:t>Impairs memory</a:t>
            </a:r>
          </a:p>
          <a:p>
            <a:r>
              <a:rPr lang="en-US" dirty="0" smtClean="0"/>
              <a:t>Cancer of the stomach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Cancer and cirrhosis of the liver </a:t>
            </a:r>
          </a:p>
          <a:p>
            <a:r>
              <a:rPr lang="en-US" b="1" u="sng" dirty="0" smtClean="0"/>
              <a:t>Cirrhosis: </a:t>
            </a:r>
            <a:r>
              <a:rPr lang="en-US" dirty="0" smtClean="0"/>
              <a:t>the destruction of the liver</a:t>
            </a:r>
          </a:p>
          <a:p>
            <a:r>
              <a:rPr lang="en-US" dirty="0" smtClean="0"/>
              <a:t>Increases risk of a stroke or heart attack</a:t>
            </a:r>
          </a:p>
          <a:p>
            <a:r>
              <a:rPr lang="en-US" dirty="0" smtClean="0"/>
              <a:t>Ulcers </a:t>
            </a:r>
          </a:p>
          <a:p>
            <a:r>
              <a:rPr lang="en-US" dirty="0" smtClean="0"/>
              <a:t>Alcoholism can lead to problems in your life (family/relationships/job, etc)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Finally….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legal age to drink in the USA is 21.</a:t>
            </a:r>
          </a:p>
          <a:p>
            <a:r>
              <a:rPr lang="en-US" dirty="0" smtClean="0"/>
              <a:t>Alcohol use can damage your brain, liver, stomach, etc.</a:t>
            </a:r>
          </a:p>
          <a:p>
            <a:r>
              <a:rPr lang="en-US" dirty="0" smtClean="0"/>
              <a:t>Alcohol use during your teen years can be dangerous because teens can make poor choices or overdose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1608</TotalTime>
  <Words>313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Your Task:</vt:lpstr>
      <vt:lpstr>The DANGERS OF ALCOHOL</vt:lpstr>
      <vt:lpstr>What is Alcohol?</vt:lpstr>
      <vt:lpstr>Types of Alcohol</vt:lpstr>
      <vt:lpstr>Deadly Decisions</vt:lpstr>
      <vt:lpstr>Short Term Effects</vt:lpstr>
      <vt:lpstr>Long Term Effects</vt:lpstr>
      <vt:lpstr>Finally….</vt:lpstr>
    </vt:vector>
  </TitlesOfParts>
  <Company>Rush-Henrietta Central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Task:</dc:title>
  <dc:creator>mcdonaldc</dc:creator>
  <cp:lastModifiedBy>mcdonaldc</cp:lastModifiedBy>
  <cp:revision>1</cp:revision>
  <dcterms:created xsi:type="dcterms:W3CDTF">2012-12-13T15:51:31Z</dcterms:created>
  <dcterms:modified xsi:type="dcterms:W3CDTF">2012-12-14T19:55:22Z</dcterms:modified>
</cp:coreProperties>
</file>