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4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2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9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6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0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4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7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0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4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8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BD31D-B71E-41EF-89BD-4520E7DD023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D19E-4E83-42A8-B6FB-4F48C1911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9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-76200"/>
            <a:ext cx="2286000" cy="12710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228600"/>
            <a:ext cx="2884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MagLev</a:t>
            </a:r>
            <a:r>
              <a:rPr lang="en-US" dirty="0" smtClean="0"/>
              <a:t> Thumbnail Sketches</a:t>
            </a:r>
          </a:p>
          <a:p>
            <a:r>
              <a:rPr lang="en-US" dirty="0" smtClean="0"/>
              <a:t>Name:__________________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990600"/>
            <a:ext cx="42672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48200" y="990600"/>
            <a:ext cx="42672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3733800"/>
            <a:ext cx="42672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3733800"/>
            <a:ext cx="42672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87300" y="6617172"/>
            <a:ext cx="1056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DeSimone2014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9" y="6135469"/>
            <a:ext cx="7875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each box, draw a sketch of a different design idea.  Make sure to label each part</a:t>
            </a:r>
          </a:p>
          <a:p>
            <a:r>
              <a:rPr lang="en-US" dirty="0" smtClean="0"/>
              <a:t>Including magnets, motor and propeller!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7109" y="457200"/>
            <a:ext cx="18326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Grade:______/25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Rush-Henrietta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%username%</dc:creator>
  <cp:lastModifiedBy>%username%</cp:lastModifiedBy>
  <cp:revision>2</cp:revision>
  <cp:lastPrinted>2014-12-03T19:10:59Z</cp:lastPrinted>
  <dcterms:created xsi:type="dcterms:W3CDTF">2014-05-14T12:36:57Z</dcterms:created>
  <dcterms:modified xsi:type="dcterms:W3CDTF">2014-12-03T19:11:30Z</dcterms:modified>
</cp:coreProperties>
</file>