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D790-98B7-40DA-ABE0-B58A06CF5AD3}" type="datetimeFigureOut">
              <a:rPr lang="en-US" smtClean="0"/>
              <a:pPr/>
              <a:t>4/26/2012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22FE2-6170-4EBF-B8A4-F806ACC3D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24000"/>
            <a:ext cx="726141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surface area.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36 cm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Volume.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371600"/>
            <a:ext cx="4419600" cy="472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4482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720 mm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Surface Area</a:t>
            </a:r>
            <a:r>
              <a:rPr lang="en-US" sz="3200" dirty="0" smtClean="0"/>
              <a:t> of the hexagonal pyramid to the </a:t>
            </a:r>
            <a:r>
              <a:rPr lang="en-US" sz="3200" i="1" dirty="0" smtClean="0"/>
              <a:t>nearest whole number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752600"/>
            <a:ext cx="462171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9054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256 in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Lateral Area</a:t>
            </a:r>
            <a:r>
              <a:rPr lang="en-US" sz="3200" dirty="0" smtClean="0"/>
              <a:t> of the hexagonal prism with apothem          cm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286000"/>
            <a:ext cx="4191000" cy="3304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19400" y="762000"/>
          <a:ext cx="838200" cy="628650"/>
        </p:xfrm>
        <a:graphic>
          <a:graphicData uri="http://schemas.openxmlformats.org/presentationml/2006/ole">
            <p:oleObj spid="_x0000_s1026" name="Equation" r:id="rId4" imgW="304560" imgH="2286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91200" y="9054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240 cm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 </a:t>
            </a:r>
            <a:r>
              <a:rPr lang="en-US" sz="3200" dirty="0" smtClean="0"/>
              <a:t>of the octagonal prism with apothem 6 cm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191000" cy="4348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0" y="75307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2640 cm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Lateral </a:t>
            </a:r>
            <a:r>
              <a:rPr lang="en-US" sz="3200" b="1" dirty="0" smtClean="0"/>
              <a:t>Area</a:t>
            </a:r>
            <a:r>
              <a:rPr lang="en-US" sz="3200" b="1" i="1" dirty="0" smtClean="0"/>
              <a:t> </a:t>
            </a:r>
            <a:r>
              <a:rPr lang="en-US" sz="3200" dirty="0" smtClean="0"/>
              <a:t>in  terms of </a:t>
            </a:r>
            <a:r>
              <a:rPr lang="en-US" sz="3200" dirty="0" smtClean="0">
                <a:latin typeface="Bookman Old Style"/>
              </a:rPr>
              <a:t>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165" y="2057400"/>
            <a:ext cx="578223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762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54</a:t>
            </a:r>
            <a:r>
              <a:rPr lang="en-US" sz="5400" dirty="0" smtClean="0">
                <a:latin typeface="Bookman Old Style"/>
              </a:rPr>
              <a:t></a:t>
            </a:r>
            <a:r>
              <a:rPr lang="en-US" sz="5400" dirty="0" smtClean="0"/>
              <a:t> m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</a:t>
            </a:r>
            <a:r>
              <a:rPr lang="en-US" sz="3200" dirty="0" smtClean="0"/>
              <a:t> of the square pyramid </a:t>
            </a:r>
            <a:r>
              <a:rPr lang="en-US" sz="3200" i="1" dirty="0" smtClean="0"/>
              <a:t>to the nearest tenth</a:t>
            </a:r>
            <a:r>
              <a:rPr lang="en-US" sz="3200" b="1" dirty="0" smtClean="0"/>
              <a:t>. 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05000"/>
            <a:ext cx="5614737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8292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127.7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14600"/>
            <a:ext cx="897774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20 cm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815" y="2438400"/>
            <a:ext cx="893298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21.2 cm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1752600"/>
            <a:ext cx="844061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3048000"/>
            <a:ext cx="51816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604.4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cylinder has been cut out of the cube. Find the </a:t>
            </a:r>
            <a:r>
              <a:rPr lang="en-US" sz="3200" b="1" dirty="0" smtClean="0"/>
              <a:t>Volume</a:t>
            </a:r>
            <a:r>
              <a:rPr lang="en-US" sz="3200" dirty="0" smtClean="0"/>
              <a:t> of the remaining solid. Round your answer to the </a:t>
            </a:r>
            <a:r>
              <a:rPr lang="en-US" sz="3200" i="1" dirty="0" smtClean="0"/>
              <a:t>nearest tenth</a:t>
            </a:r>
            <a:r>
              <a:rPr lang="en-US" sz="3200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6166"/>
            <a:ext cx="4419600" cy="381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43600" y="1438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140.6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 </a:t>
            </a:r>
            <a:r>
              <a:rPr lang="en-US" sz="3200" dirty="0" smtClean="0"/>
              <a:t>in terms of </a:t>
            </a:r>
            <a:r>
              <a:rPr lang="en-US" sz="3200" dirty="0" smtClean="0">
                <a:latin typeface="Bookman Old Style"/>
              </a:rPr>
              <a:t>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93734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72</a:t>
            </a:r>
            <a:r>
              <a:rPr lang="en-US" sz="5400" dirty="0" smtClean="0">
                <a:latin typeface="Bookman Old Style"/>
              </a:rPr>
              <a:t></a:t>
            </a:r>
            <a:r>
              <a:rPr lang="en-US" sz="5400" dirty="0" smtClean="0"/>
              <a:t> m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12909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3048000"/>
            <a:ext cx="78486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4600" y="2514600"/>
            <a:ext cx="6096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2514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                      150 ft</a:t>
            </a:r>
            <a:r>
              <a:rPr lang="en-US" sz="2400" baseline="30000" dirty="0" smtClean="0">
                <a:latin typeface="Bookman Old Style" pitchFamily="18" charset="0"/>
              </a:rPr>
              <a:t>2</a:t>
            </a:r>
            <a:r>
              <a:rPr lang="en-US" sz="2400" dirty="0" smtClean="0">
                <a:latin typeface="Bookman Old Style" pitchFamily="18" charset="0"/>
              </a:rPr>
              <a:t>. How many gallons of paint do you need to paint the walls and ceiling of the bedroom?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1200" y="4482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4 gallons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08" y="1905000"/>
            <a:ext cx="879499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2895600"/>
            <a:ext cx="70866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7800" y="29587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102.9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828800"/>
            <a:ext cx="4572000" cy="3771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Surface Area</a:t>
            </a:r>
            <a:r>
              <a:rPr lang="en-US" sz="3200" dirty="0" smtClean="0"/>
              <a:t> in terms of </a:t>
            </a:r>
            <a:r>
              <a:rPr lang="en-US" sz="3200" dirty="0" smtClean="0">
                <a:latin typeface="Bookman Old Style"/>
              </a:rPr>
              <a:t>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8292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22</a:t>
            </a:r>
            <a:r>
              <a:rPr lang="en-US" sz="5400" dirty="0" smtClean="0">
                <a:latin typeface="Bookman Old Style"/>
              </a:rPr>
              <a:t></a:t>
            </a:r>
            <a:r>
              <a:rPr lang="en-US" sz="5400" dirty="0" smtClean="0"/>
              <a:t> cm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870629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2895600"/>
            <a:ext cx="89154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6 in.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9067800" cy="66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8.6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/>
              <a:t>S</a:t>
            </a:r>
            <a:r>
              <a:rPr lang="en-US" sz="3200" b="1" dirty="0" smtClean="0"/>
              <a:t>urface Area.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133600"/>
            <a:ext cx="568840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295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208 in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Surface Area</a:t>
            </a:r>
            <a:r>
              <a:rPr lang="en-US" sz="3200" dirty="0" smtClean="0"/>
              <a:t> to the nearest tenth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447800"/>
            <a:ext cx="3971925" cy="465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410200" y="75307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186.0 ft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</a:t>
            </a:r>
            <a:r>
              <a:rPr lang="en-US" sz="3200" dirty="0" smtClean="0"/>
              <a:t> to the nearest tenth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524000"/>
            <a:ext cx="3357563" cy="4367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1200" y="6768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23.7 in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Lateral Area</a:t>
            </a:r>
            <a:r>
              <a:rPr lang="en-US" sz="3200" dirty="0" smtClean="0"/>
              <a:t> to the nearest tenth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5410200" cy="440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75307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270.6 ft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Lateral Area</a:t>
            </a:r>
            <a:r>
              <a:rPr lang="en-US" sz="3200" dirty="0" smtClean="0"/>
              <a:t> to the nearest tenth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4919663" cy="3616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38800" y="75307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233.8 yd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Volume </a:t>
            </a:r>
            <a:r>
              <a:rPr lang="en-US" sz="3200" dirty="0" smtClean="0"/>
              <a:t>of the hexagonal pyramid to the nearest tenth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04197"/>
            <a:ext cx="3733800" cy="413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762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13.9 m</a:t>
            </a:r>
            <a:r>
              <a:rPr lang="en-US" sz="5400" baseline="30000" dirty="0" smtClean="0"/>
              <a:t>3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Find the </a:t>
            </a:r>
            <a:r>
              <a:rPr lang="en-US" sz="3200" b="1" dirty="0" smtClean="0"/>
              <a:t>Surface Area </a:t>
            </a:r>
            <a:r>
              <a:rPr lang="en-US" sz="3200" dirty="0" smtClean="0"/>
              <a:t>in terms of </a:t>
            </a:r>
            <a:r>
              <a:rPr lang="en-US" sz="3200" dirty="0" smtClean="0">
                <a:latin typeface="Bookman Old Style"/>
              </a:rPr>
              <a:t>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85284"/>
            <a:ext cx="3636316" cy="448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62600" y="75307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576</a:t>
            </a:r>
            <a:r>
              <a:rPr lang="en-US" sz="5400" dirty="0" smtClean="0">
                <a:latin typeface="Bookman Old Style"/>
              </a:rPr>
              <a:t></a:t>
            </a:r>
            <a:r>
              <a:rPr lang="en-US" sz="5400" dirty="0" smtClean="0"/>
              <a:t> cm</a:t>
            </a:r>
            <a:r>
              <a:rPr lang="en-US" sz="5400" baseline="300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246</Words>
  <Application>Microsoft Office PowerPoint</Application>
  <PresentationFormat>On-screen Show (4:3)</PresentationFormat>
  <Paragraphs>42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FalciJ</dc:creator>
  <cp:lastModifiedBy>FalciJ</cp:lastModifiedBy>
  <cp:revision>3</cp:revision>
  <dcterms:created xsi:type="dcterms:W3CDTF">2012-04-26T11:47:10Z</dcterms:created>
  <dcterms:modified xsi:type="dcterms:W3CDTF">2012-04-27T11:55:35Z</dcterms:modified>
</cp:coreProperties>
</file>