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310" r:id="rId3"/>
    <p:sldId id="311" r:id="rId4"/>
    <p:sldId id="313" r:id="rId5"/>
    <p:sldId id="312" r:id="rId6"/>
    <p:sldId id="314" r:id="rId7"/>
    <p:sldId id="315" r:id="rId8"/>
    <p:sldId id="257" r:id="rId9"/>
    <p:sldId id="328" r:id="rId10"/>
    <p:sldId id="260" r:id="rId11"/>
    <p:sldId id="327" r:id="rId12"/>
    <p:sldId id="331" r:id="rId13"/>
    <p:sldId id="332" r:id="rId14"/>
    <p:sldId id="333" r:id="rId15"/>
    <p:sldId id="337" r:id="rId16"/>
    <p:sldId id="338" r:id="rId17"/>
    <p:sldId id="339" r:id="rId18"/>
    <p:sldId id="340" r:id="rId19"/>
    <p:sldId id="345" r:id="rId20"/>
    <p:sldId id="347" r:id="rId21"/>
    <p:sldId id="346" r:id="rId22"/>
    <p:sldId id="348" r:id="rId23"/>
    <p:sldId id="349" r:id="rId24"/>
    <p:sldId id="357" r:id="rId25"/>
    <p:sldId id="359" r:id="rId26"/>
    <p:sldId id="361" r:id="rId27"/>
    <p:sldId id="364" r:id="rId28"/>
    <p:sldId id="365" r:id="rId29"/>
    <p:sldId id="355" r:id="rId30"/>
    <p:sldId id="369" r:id="rId31"/>
    <p:sldId id="367" r:id="rId32"/>
    <p:sldId id="368" r:id="rId33"/>
    <p:sldId id="356" r:id="rId34"/>
    <p:sldId id="283" r:id="rId35"/>
    <p:sldId id="326" r:id="rId36"/>
    <p:sldId id="330" r:id="rId37"/>
    <p:sldId id="334" r:id="rId38"/>
    <p:sldId id="335" r:id="rId39"/>
    <p:sldId id="336" r:id="rId40"/>
    <p:sldId id="341" r:id="rId41"/>
    <p:sldId id="342" r:id="rId42"/>
    <p:sldId id="343" r:id="rId43"/>
    <p:sldId id="344" r:id="rId44"/>
    <p:sldId id="350" r:id="rId45"/>
    <p:sldId id="351" r:id="rId46"/>
    <p:sldId id="352" r:id="rId47"/>
    <p:sldId id="353" r:id="rId48"/>
    <p:sldId id="354" r:id="rId49"/>
    <p:sldId id="358" r:id="rId50"/>
    <p:sldId id="360" r:id="rId51"/>
    <p:sldId id="362" r:id="rId52"/>
    <p:sldId id="363" r:id="rId53"/>
    <p:sldId id="366" r:id="rId54"/>
    <p:sldId id="325" r:id="rId55"/>
    <p:sldId id="372" r:id="rId56"/>
    <p:sldId id="370" r:id="rId57"/>
    <p:sldId id="371" r:id="rId58"/>
    <p:sldId id="304" r:id="rId59"/>
    <p:sldId id="321" r:id="rId60"/>
    <p:sldId id="322" r:id="rId61"/>
    <p:sldId id="323" r:id="rId62"/>
    <p:sldId id="324" r:id="rId63"/>
    <p:sldId id="320" r:id="rId64"/>
    <p:sldId id="308" r:id="rId65"/>
    <p:sldId id="309" r:id="rId66"/>
    <p:sldId id="316" r:id="rId67"/>
    <p:sldId id="317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FF"/>
    <a:srgbClr val="FFFFCC"/>
    <a:srgbClr val="FFCC00"/>
    <a:srgbClr val="33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0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037A40-B3DC-494D-8AC5-A610880858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1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657E15-7A1A-4979-AA3B-DF7C2B1EAB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B173B-6F82-4AEE-81B1-39DB761AC78D}" type="slidenum">
              <a:rPr lang="en-US"/>
              <a:pPr/>
              <a:t>1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Session 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E0E96-5032-4F55-B199-EEE9AD2AA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D7911-15BC-4B6A-876D-F2F33FB1A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31EC3-146C-4BCF-B86E-6B8051F1E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253AE-8EF4-41E5-8E87-763120D1E3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D66B2-B537-441C-A6FA-C965633F4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A12A4-75E6-4D17-BDC9-12F298882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5240A-5DA3-4A6B-9981-49D0C60AF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CAD01-926A-48A7-9A25-180994888B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87DAC-5D31-44CB-961B-F84AC0A85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6555F-37FB-4D94-98BB-9DA245ECFD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B29B5-44D1-4761-A6D0-B01E0C2D7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98BFE5-58EF-41B7-837F-0DDCE208C78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2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3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4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5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6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7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8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9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0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0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1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1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2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2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3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3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4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4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5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5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6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6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7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7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8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8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21.png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22.png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slide" Target="slide8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25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2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7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2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29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3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32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33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34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35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36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5" Type="http://schemas.openxmlformats.org/officeDocument/2006/relationships/oleObject" Target="../embeddings/oleObject37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WINDOWS\Desktop\jeopardy\thinktheme.wav" TargetMode="Externa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.png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39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0.vml"/><Relationship Id="rId6" Type="http://schemas.openxmlformats.org/officeDocument/2006/relationships/image" Target="../media/image2.png"/><Relationship Id="rId5" Type="http://schemas.openxmlformats.org/officeDocument/2006/relationships/slide" Target="slide27.xml"/><Relationship Id="rId4" Type="http://schemas.openxmlformats.org/officeDocument/2006/relationships/oleObject" Target="../embeddings/oleObject40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1.vml"/><Relationship Id="rId6" Type="http://schemas.openxmlformats.org/officeDocument/2006/relationships/image" Target="../media/image2.png"/><Relationship Id="rId5" Type="http://schemas.openxmlformats.org/officeDocument/2006/relationships/slide" Target="slide22.xml"/><Relationship Id="rId4" Type="http://schemas.openxmlformats.org/officeDocument/2006/relationships/oleObject" Target="../embeddings/oleObject41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42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4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5.xml"/><Relationship Id="rId18" Type="http://schemas.openxmlformats.org/officeDocument/2006/relationships/slide" Target="slide17.xml"/><Relationship Id="rId26" Type="http://schemas.openxmlformats.org/officeDocument/2006/relationships/slide" Target="slide33.xml"/><Relationship Id="rId3" Type="http://schemas.openxmlformats.org/officeDocument/2006/relationships/slide" Target="slide14.xml"/><Relationship Id="rId21" Type="http://schemas.openxmlformats.org/officeDocument/2006/relationships/slide" Target="slide32.xml"/><Relationship Id="rId7" Type="http://schemas.openxmlformats.org/officeDocument/2006/relationships/slide" Target="slide11.xml"/><Relationship Id="rId12" Type="http://schemas.openxmlformats.org/officeDocument/2006/relationships/slide" Target="slide10.xml"/><Relationship Id="rId17" Type="http://schemas.openxmlformats.org/officeDocument/2006/relationships/slide" Target="slide12.xml"/><Relationship Id="rId25" Type="http://schemas.openxmlformats.org/officeDocument/2006/relationships/slide" Target="slide28.xml"/><Relationship Id="rId2" Type="http://schemas.openxmlformats.org/officeDocument/2006/relationships/slide" Target="slide9.xml"/><Relationship Id="rId16" Type="http://schemas.openxmlformats.org/officeDocument/2006/relationships/slide" Target="slide30.xml"/><Relationship Id="rId20" Type="http://schemas.openxmlformats.org/officeDocument/2006/relationships/slide" Target="slide6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9.xml"/><Relationship Id="rId11" Type="http://schemas.openxmlformats.org/officeDocument/2006/relationships/slide" Target="slide31.xml"/><Relationship Id="rId24" Type="http://schemas.openxmlformats.org/officeDocument/2006/relationships/slide" Target="slide23.xml"/><Relationship Id="rId5" Type="http://schemas.openxmlformats.org/officeDocument/2006/relationships/slide" Target="slide24.xml"/><Relationship Id="rId15" Type="http://schemas.openxmlformats.org/officeDocument/2006/relationships/slide" Target="slide25.xml"/><Relationship Id="rId23" Type="http://schemas.openxmlformats.org/officeDocument/2006/relationships/slide" Target="slide18.xml"/><Relationship Id="rId10" Type="http://schemas.openxmlformats.org/officeDocument/2006/relationships/slide" Target="slide26.xml"/><Relationship Id="rId19" Type="http://schemas.openxmlformats.org/officeDocument/2006/relationships/slide" Target="slide65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20.xml"/><Relationship Id="rId22" Type="http://schemas.openxmlformats.org/officeDocument/2006/relationships/slide" Target="slide13.xml"/><Relationship Id="rId27" Type="http://schemas.openxmlformats.org/officeDocument/2006/relationships/slide" Target="slide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eopar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106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149" name="Picture 5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6150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graphicFrame>
        <p:nvGraphicFramePr>
          <p:cNvPr id="6170" name="Object 26"/>
          <p:cNvGraphicFramePr>
            <a:graphicFrameLocks noChangeAspect="1"/>
          </p:cNvGraphicFramePr>
          <p:nvPr/>
        </p:nvGraphicFramePr>
        <p:xfrm>
          <a:off x="1597025" y="2022475"/>
          <a:ext cx="6030913" cy="1973263"/>
        </p:xfrm>
        <a:graphic>
          <a:graphicData uri="http://schemas.openxmlformats.org/presentationml/2006/ole">
            <p:oleObj spid="_x0000_s6170" name="Equation" r:id="rId7" imgW="698400" imgH="22860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83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830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graphicFrame>
        <p:nvGraphicFramePr>
          <p:cNvPr id="98326" name="Object 22"/>
          <p:cNvGraphicFramePr>
            <a:graphicFrameLocks noChangeAspect="1"/>
          </p:cNvGraphicFramePr>
          <p:nvPr/>
        </p:nvGraphicFramePr>
        <p:xfrm>
          <a:off x="2309813" y="1200150"/>
          <a:ext cx="4605337" cy="3617913"/>
        </p:xfrm>
        <a:graphic>
          <a:graphicData uri="http://schemas.openxmlformats.org/presentationml/2006/ole">
            <p:oleObj spid="_x0000_s98326" name="Equation" r:id="rId7" imgW="533160" imgH="419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8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0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0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2404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graphicFrame>
        <p:nvGraphicFramePr>
          <p:cNvPr id="102436" name="Object 36"/>
          <p:cNvGraphicFramePr>
            <a:graphicFrameLocks noChangeAspect="1"/>
          </p:cNvGraphicFramePr>
          <p:nvPr/>
        </p:nvGraphicFramePr>
        <p:xfrm>
          <a:off x="611188" y="2132013"/>
          <a:ext cx="8004175" cy="1754187"/>
        </p:xfrm>
        <a:graphic>
          <a:graphicData uri="http://schemas.openxmlformats.org/presentationml/2006/ole">
            <p:oleObj spid="_x0000_s102436" name="Equation" r:id="rId7" imgW="92700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24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0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42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342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graphicFrame>
        <p:nvGraphicFramePr>
          <p:cNvPr id="103460" name="Object 36"/>
          <p:cNvGraphicFramePr>
            <a:graphicFrameLocks noChangeAspect="1"/>
          </p:cNvGraphicFramePr>
          <p:nvPr/>
        </p:nvGraphicFramePr>
        <p:xfrm>
          <a:off x="774700" y="2022475"/>
          <a:ext cx="7675563" cy="1973263"/>
        </p:xfrm>
        <a:graphic>
          <a:graphicData uri="http://schemas.openxmlformats.org/presentationml/2006/ole">
            <p:oleObj spid="_x0000_s103460" name="Equation" r:id="rId7" imgW="888840" imgH="22860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34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2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45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445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graphicFrame>
        <p:nvGraphicFramePr>
          <p:cNvPr id="104482" name="Object 34"/>
          <p:cNvGraphicFramePr>
            <a:graphicFrameLocks noChangeAspect="1"/>
          </p:cNvGraphicFramePr>
          <p:nvPr/>
        </p:nvGraphicFramePr>
        <p:xfrm>
          <a:off x="1981200" y="2132013"/>
          <a:ext cx="5262563" cy="1754187"/>
        </p:xfrm>
        <a:graphic>
          <a:graphicData uri="http://schemas.openxmlformats.org/presentationml/2006/ole">
            <p:oleObj spid="_x0000_s104482" name="Equation" r:id="rId7" imgW="60948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44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4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854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graphicFrame>
        <p:nvGraphicFramePr>
          <p:cNvPr id="108563" name="Object 19"/>
          <p:cNvGraphicFramePr>
            <a:graphicFrameLocks noChangeAspect="1"/>
          </p:cNvGraphicFramePr>
          <p:nvPr/>
        </p:nvGraphicFramePr>
        <p:xfrm>
          <a:off x="282575" y="2132013"/>
          <a:ext cx="8661400" cy="1754187"/>
        </p:xfrm>
        <a:graphic>
          <a:graphicData uri="http://schemas.openxmlformats.org/presentationml/2006/ole">
            <p:oleObj spid="_x0000_s108563" name="Equation" r:id="rId7" imgW="100296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85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854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95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957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graphicFrame>
        <p:nvGraphicFramePr>
          <p:cNvPr id="109587" name="Object 19"/>
          <p:cNvGraphicFramePr>
            <a:graphicFrameLocks noChangeAspect="1"/>
          </p:cNvGraphicFramePr>
          <p:nvPr/>
        </p:nvGraphicFramePr>
        <p:xfrm>
          <a:off x="1817688" y="1693863"/>
          <a:ext cx="5591175" cy="2630487"/>
        </p:xfrm>
        <a:graphic>
          <a:graphicData uri="http://schemas.openxmlformats.org/presentationml/2006/ole">
            <p:oleObj spid="_x0000_s109587" name="Equation" r:id="rId7" imgW="647640" imgH="3045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95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9571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59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0596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graphicFrame>
        <p:nvGraphicFramePr>
          <p:cNvPr id="110611" name="Object 19"/>
          <p:cNvGraphicFramePr>
            <a:graphicFrameLocks noChangeAspect="1"/>
          </p:cNvGraphicFramePr>
          <p:nvPr/>
        </p:nvGraphicFramePr>
        <p:xfrm>
          <a:off x="282575" y="1749425"/>
          <a:ext cx="8661400" cy="2520950"/>
        </p:xfrm>
        <a:graphic>
          <a:graphicData uri="http://schemas.openxmlformats.org/presentationml/2006/ole">
            <p:oleObj spid="_x0000_s110611" name="Equation" r:id="rId7" imgW="1002960" imgH="2919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16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162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graphicFrame>
        <p:nvGraphicFramePr>
          <p:cNvPr id="111647" name="Object 31"/>
          <p:cNvGraphicFramePr>
            <a:graphicFrameLocks noChangeAspect="1"/>
          </p:cNvGraphicFramePr>
          <p:nvPr/>
        </p:nvGraphicFramePr>
        <p:xfrm>
          <a:off x="140673" y="1922463"/>
          <a:ext cx="9003327" cy="1963737"/>
        </p:xfrm>
        <a:graphic>
          <a:graphicData uri="http://schemas.openxmlformats.org/presentationml/2006/ole">
            <p:oleObj spid="_x0000_s111647" name="Equation" r:id="rId7" imgW="1396800" imgH="3045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16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19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73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674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graphicFrame>
        <p:nvGraphicFramePr>
          <p:cNvPr id="116784" name="Object 48"/>
          <p:cNvGraphicFramePr>
            <a:graphicFrameLocks noChangeAspect="1"/>
          </p:cNvGraphicFramePr>
          <p:nvPr/>
        </p:nvGraphicFramePr>
        <p:xfrm>
          <a:off x="3022600" y="1090613"/>
          <a:ext cx="3179763" cy="3836987"/>
        </p:xfrm>
        <a:graphic>
          <a:graphicData uri="http://schemas.openxmlformats.org/presentationml/2006/ole">
            <p:oleObj spid="_x0000_s116784" name="Equation" r:id="rId7" imgW="368280" imgH="4442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67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67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48" name="Group 44"/>
          <p:cNvGrpSpPr>
            <a:grpSpLocks/>
          </p:cNvGrpSpPr>
          <p:nvPr/>
        </p:nvGrpSpPr>
        <p:grpSpPr bwMode="auto">
          <a:xfrm>
            <a:off x="0" y="1195388"/>
            <a:ext cx="1752600" cy="1066800"/>
            <a:chOff x="2352" y="0"/>
            <a:chExt cx="1104" cy="672"/>
          </a:xfrm>
        </p:grpSpPr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46" name="Picture 4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49" name="Group 45"/>
          <p:cNvGrpSpPr>
            <a:grpSpLocks/>
          </p:cNvGrpSpPr>
          <p:nvPr/>
        </p:nvGrpSpPr>
        <p:grpSpPr bwMode="auto">
          <a:xfrm>
            <a:off x="1905000" y="1195388"/>
            <a:ext cx="1752600" cy="1066800"/>
            <a:chOff x="2352" y="0"/>
            <a:chExt cx="1104" cy="672"/>
          </a:xfrm>
        </p:grpSpPr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1" name="Picture 4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2" name="Group 48"/>
          <p:cNvGrpSpPr>
            <a:grpSpLocks/>
          </p:cNvGrpSpPr>
          <p:nvPr/>
        </p:nvGrpSpPr>
        <p:grpSpPr bwMode="auto">
          <a:xfrm>
            <a:off x="3733800" y="1177925"/>
            <a:ext cx="1752600" cy="1066800"/>
            <a:chOff x="2352" y="0"/>
            <a:chExt cx="1104" cy="672"/>
          </a:xfrm>
        </p:grpSpPr>
        <p:sp>
          <p:nvSpPr>
            <p:cNvPr id="72753" name="Rectangle 4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4" name="Picture 5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5" name="Group 51"/>
          <p:cNvGrpSpPr>
            <a:grpSpLocks/>
          </p:cNvGrpSpPr>
          <p:nvPr/>
        </p:nvGrpSpPr>
        <p:grpSpPr bwMode="auto">
          <a:xfrm>
            <a:off x="5543550" y="1177925"/>
            <a:ext cx="1752600" cy="1066800"/>
            <a:chOff x="2352" y="0"/>
            <a:chExt cx="1104" cy="672"/>
          </a:xfrm>
        </p:grpSpPr>
        <p:sp>
          <p:nvSpPr>
            <p:cNvPr id="72756" name="Rectangle 5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7" name="Picture 5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8" name="Group 54"/>
          <p:cNvGrpSpPr>
            <a:grpSpLocks/>
          </p:cNvGrpSpPr>
          <p:nvPr/>
        </p:nvGrpSpPr>
        <p:grpSpPr bwMode="auto">
          <a:xfrm>
            <a:off x="7391400" y="1195388"/>
            <a:ext cx="1752600" cy="1066800"/>
            <a:chOff x="2352" y="0"/>
            <a:chExt cx="1104" cy="672"/>
          </a:xfrm>
        </p:grpSpPr>
        <p:sp>
          <p:nvSpPr>
            <p:cNvPr id="72759" name="Rectangle 5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0" name="Picture 5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3" name="Group 59"/>
          <p:cNvGrpSpPr>
            <a:grpSpLocks/>
          </p:cNvGrpSpPr>
          <p:nvPr/>
        </p:nvGrpSpPr>
        <p:grpSpPr bwMode="auto">
          <a:xfrm>
            <a:off x="0" y="2379663"/>
            <a:ext cx="1752600" cy="1066800"/>
            <a:chOff x="2352" y="0"/>
            <a:chExt cx="1104" cy="672"/>
          </a:xfrm>
        </p:grpSpPr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5" name="Picture 6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6" name="Group 62"/>
          <p:cNvGrpSpPr>
            <a:grpSpLocks/>
          </p:cNvGrpSpPr>
          <p:nvPr/>
        </p:nvGrpSpPr>
        <p:grpSpPr bwMode="auto">
          <a:xfrm>
            <a:off x="1905000" y="2379663"/>
            <a:ext cx="1752600" cy="1066800"/>
            <a:chOff x="2352" y="0"/>
            <a:chExt cx="1104" cy="672"/>
          </a:xfrm>
        </p:grpSpPr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8" name="Picture 64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9" name="Group 65"/>
          <p:cNvGrpSpPr>
            <a:grpSpLocks/>
          </p:cNvGrpSpPr>
          <p:nvPr/>
        </p:nvGrpSpPr>
        <p:grpSpPr bwMode="auto">
          <a:xfrm>
            <a:off x="3733800" y="2362200"/>
            <a:ext cx="1752600" cy="1066800"/>
            <a:chOff x="2352" y="0"/>
            <a:chExt cx="1104" cy="672"/>
          </a:xfrm>
        </p:grpSpPr>
        <p:sp>
          <p:nvSpPr>
            <p:cNvPr id="72770" name="Rectangle 6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1" name="Picture 6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2" name="Group 68"/>
          <p:cNvGrpSpPr>
            <a:grpSpLocks/>
          </p:cNvGrpSpPr>
          <p:nvPr/>
        </p:nvGrpSpPr>
        <p:grpSpPr bwMode="auto">
          <a:xfrm>
            <a:off x="5543550" y="2362200"/>
            <a:ext cx="1752600" cy="1066800"/>
            <a:chOff x="2352" y="0"/>
            <a:chExt cx="1104" cy="672"/>
          </a:xfrm>
        </p:grpSpPr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4" name="Picture 7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5" name="Group 71"/>
          <p:cNvGrpSpPr>
            <a:grpSpLocks/>
          </p:cNvGrpSpPr>
          <p:nvPr/>
        </p:nvGrpSpPr>
        <p:grpSpPr bwMode="auto">
          <a:xfrm>
            <a:off x="7391400" y="2379663"/>
            <a:ext cx="1752600" cy="1066800"/>
            <a:chOff x="2352" y="0"/>
            <a:chExt cx="1104" cy="672"/>
          </a:xfrm>
        </p:grpSpPr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7" name="Picture 7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9" name="Group 75"/>
          <p:cNvGrpSpPr>
            <a:grpSpLocks/>
          </p:cNvGrpSpPr>
          <p:nvPr/>
        </p:nvGrpSpPr>
        <p:grpSpPr bwMode="auto">
          <a:xfrm>
            <a:off x="0" y="3522663"/>
            <a:ext cx="1752600" cy="1066800"/>
            <a:chOff x="2352" y="0"/>
            <a:chExt cx="1104" cy="672"/>
          </a:xfrm>
        </p:grpSpPr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1" name="Picture 7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2" name="Group 78"/>
          <p:cNvGrpSpPr>
            <a:grpSpLocks/>
          </p:cNvGrpSpPr>
          <p:nvPr/>
        </p:nvGrpSpPr>
        <p:grpSpPr bwMode="auto">
          <a:xfrm>
            <a:off x="1905000" y="3522663"/>
            <a:ext cx="1752600" cy="1066800"/>
            <a:chOff x="2352" y="0"/>
            <a:chExt cx="1104" cy="672"/>
          </a:xfrm>
        </p:grpSpPr>
        <p:sp>
          <p:nvSpPr>
            <p:cNvPr id="72783" name="Rectangle 7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4" name="Picture 8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5" name="Group 81"/>
          <p:cNvGrpSpPr>
            <a:grpSpLocks/>
          </p:cNvGrpSpPr>
          <p:nvPr/>
        </p:nvGrpSpPr>
        <p:grpSpPr bwMode="auto">
          <a:xfrm>
            <a:off x="3733800" y="3505200"/>
            <a:ext cx="1752600" cy="1066800"/>
            <a:chOff x="2352" y="0"/>
            <a:chExt cx="1104" cy="672"/>
          </a:xfrm>
        </p:grpSpPr>
        <p:sp>
          <p:nvSpPr>
            <p:cNvPr id="72786" name="Rectangle 8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7" name="Picture 8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8" name="Group 84"/>
          <p:cNvGrpSpPr>
            <a:grpSpLocks/>
          </p:cNvGrpSpPr>
          <p:nvPr/>
        </p:nvGrpSpPr>
        <p:grpSpPr bwMode="auto">
          <a:xfrm>
            <a:off x="5543550" y="3505200"/>
            <a:ext cx="1752600" cy="1066800"/>
            <a:chOff x="2352" y="0"/>
            <a:chExt cx="1104" cy="672"/>
          </a:xfrm>
        </p:grpSpPr>
        <p:sp>
          <p:nvSpPr>
            <p:cNvPr id="72789" name="Rectangle 8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0" name="Picture 8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1" name="Group 87"/>
          <p:cNvGrpSpPr>
            <a:grpSpLocks/>
          </p:cNvGrpSpPr>
          <p:nvPr/>
        </p:nvGrpSpPr>
        <p:grpSpPr bwMode="auto">
          <a:xfrm>
            <a:off x="7391400" y="3522663"/>
            <a:ext cx="1752600" cy="1066800"/>
            <a:chOff x="2352" y="0"/>
            <a:chExt cx="1104" cy="672"/>
          </a:xfrm>
        </p:grpSpPr>
        <p:sp>
          <p:nvSpPr>
            <p:cNvPr id="72792" name="Rectangle 8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3" name="Picture 8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5" name="Group 91"/>
          <p:cNvGrpSpPr>
            <a:grpSpLocks/>
          </p:cNvGrpSpPr>
          <p:nvPr/>
        </p:nvGrpSpPr>
        <p:grpSpPr bwMode="auto">
          <a:xfrm>
            <a:off x="0" y="4665663"/>
            <a:ext cx="1752600" cy="1066800"/>
            <a:chOff x="2352" y="0"/>
            <a:chExt cx="1104" cy="672"/>
          </a:xfrm>
        </p:grpSpPr>
        <p:sp>
          <p:nvSpPr>
            <p:cNvPr id="72796" name="Rectangle 9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7" name="Picture 9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8" name="Group 94"/>
          <p:cNvGrpSpPr>
            <a:grpSpLocks/>
          </p:cNvGrpSpPr>
          <p:nvPr/>
        </p:nvGrpSpPr>
        <p:grpSpPr bwMode="auto">
          <a:xfrm>
            <a:off x="1905000" y="4665663"/>
            <a:ext cx="1752600" cy="1066800"/>
            <a:chOff x="2352" y="0"/>
            <a:chExt cx="1104" cy="672"/>
          </a:xfrm>
        </p:grpSpPr>
        <p:sp>
          <p:nvSpPr>
            <p:cNvPr id="72799" name="Rectangle 9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0" name="Picture 9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1" name="Group 97"/>
          <p:cNvGrpSpPr>
            <a:grpSpLocks/>
          </p:cNvGrpSpPr>
          <p:nvPr/>
        </p:nvGrpSpPr>
        <p:grpSpPr bwMode="auto">
          <a:xfrm>
            <a:off x="3733800" y="4648200"/>
            <a:ext cx="1752600" cy="1066800"/>
            <a:chOff x="2352" y="0"/>
            <a:chExt cx="1104" cy="672"/>
          </a:xfrm>
        </p:grpSpPr>
        <p:sp>
          <p:nvSpPr>
            <p:cNvPr id="72802" name="Rectangle 9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3" name="Picture 9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4" name="Group 100"/>
          <p:cNvGrpSpPr>
            <a:grpSpLocks/>
          </p:cNvGrpSpPr>
          <p:nvPr/>
        </p:nvGrpSpPr>
        <p:grpSpPr bwMode="auto">
          <a:xfrm>
            <a:off x="5543550" y="4648200"/>
            <a:ext cx="1752600" cy="1066800"/>
            <a:chOff x="2352" y="0"/>
            <a:chExt cx="1104" cy="672"/>
          </a:xfrm>
        </p:grpSpPr>
        <p:sp>
          <p:nvSpPr>
            <p:cNvPr id="72805" name="Rectangle 10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6" name="Picture 10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7" name="Group 103"/>
          <p:cNvGrpSpPr>
            <a:grpSpLocks/>
          </p:cNvGrpSpPr>
          <p:nvPr/>
        </p:nvGrpSpPr>
        <p:grpSpPr bwMode="auto">
          <a:xfrm>
            <a:off x="7391400" y="4665663"/>
            <a:ext cx="1752600" cy="1066800"/>
            <a:chOff x="2352" y="0"/>
            <a:chExt cx="1104" cy="672"/>
          </a:xfrm>
        </p:grpSpPr>
        <p:sp>
          <p:nvSpPr>
            <p:cNvPr id="72808" name="Rectangle 10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9" name="Picture 10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1" name="Group 107"/>
          <p:cNvGrpSpPr>
            <a:grpSpLocks/>
          </p:cNvGrpSpPr>
          <p:nvPr/>
        </p:nvGrpSpPr>
        <p:grpSpPr bwMode="auto">
          <a:xfrm>
            <a:off x="0" y="5791200"/>
            <a:ext cx="1752600" cy="1066800"/>
            <a:chOff x="2352" y="0"/>
            <a:chExt cx="1104" cy="672"/>
          </a:xfrm>
        </p:grpSpPr>
        <p:sp>
          <p:nvSpPr>
            <p:cNvPr id="72812" name="Rectangle 10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3" name="Picture 10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4" name="Group 110"/>
          <p:cNvGrpSpPr>
            <a:grpSpLocks/>
          </p:cNvGrpSpPr>
          <p:nvPr/>
        </p:nvGrpSpPr>
        <p:grpSpPr bwMode="auto">
          <a:xfrm>
            <a:off x="1905000" y="5791200"/>
            <a:ext cx="1752600" cy="1066800"/>
            <a:chOff x="2352" y="0"/>
            <a:chExt cx="1104" cy="672"/>
          </a:xfrm>
        </p:grpSpPr>
        <p:sp>
          <p:nvSpPr>
            <p:cNvPr id="72815" name="Rectangle 11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6" name="Picture 11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7" name="Group 113"/>
          <p:cNvGrpSpPr>
            <a:grpSpLocks/>
          </p:cNvGrpSpPr>
          <p:nvPr/>
        </p:nvGrpSpPr>
        <p:grpSpPr bwMode="auto">
          <a:xfrm>
            <a:off x="3733800" y="5773738"/>
            <a:ext cx="1752600" cy="1066800"/>
            <a:chOff x="2352" y="0"/>
            <a:chExt cx="1104" cy="672"/>
          </a:xfrm>
        </p:grpSpPr>
        <p:sp>
          <p:nvSpPr>
            <p:cNvPr id="72818" name="Rectangle 11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9" name="Picture 11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0" name="Group 116"/>
          <p:cNvGrpSpPr>
            <a:grpSpLocks/>
          </p:cNvGrpSpPr>
          <p:nvPr/>
        </p:nvGrpSpPr>
        <p:grpSpPr bwMode="auto">
          <a:xfrm>
            <a:off x="5543550" y="5773738"/>
            <a:ext cx="1752600" cy="1066800"/>
            <a:chOff x="2352" y="0"/>
            <a:chExt cx="1104" cy="672"/>
          </a:xfrm>
        </p:grpSpPr>
        <p:sp>
          <p:nvSpPr>
            <p:cNvPr id="72821" name="Rectangle 117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2" name="Picture 118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3" name="Group 119"/>
          <p:cNvGrpSpPr>
            <a:grpSpLocks/>
          </p:cNvGrpSpPr>
          <p:nvPr/>
        </p:nvGrpSpPr>
        <p:grpSpPr bwMode="auto">
          <a:xfrm>
            <a:off x="7391400" y="5791200"/>
            <a:ext cx="1752600" cy="1066800"/>
            <a:chOff x="2352" y="0"/>
            <a:chExt cx="1104" cy="672"/>
          </a:xfrm>
        </p:grpSpPr>
        <p:sp>
          <p:nvSpPr>
            <p:cNvPr id="72824" name="Rectangle 12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5" name="Picture 12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2707" name="Line 3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8" name="Line 4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4" name="Line 10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830" name="Text Box 126"/>
          <p:cNvSpPr txBox="1">
            <a:spLocks noChangeArrowheads="1"/>
          </p:cNvSpPr>
          <p:nvPr/>
        </p:nvSpPr>
        <p:spPr bwMode="auto">
          <a:xfrm>
            <a:off x="7391400" y="1219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72842" name="Text Box 138"/>
          <p:cNvSpPr txBox="1">
            <a:spLocks noChangeArrowheads="1"/>
          </p:cNvSpPr>
          <p:nvPr/>
        </p:nvSpPr>
        <p:spPr bwMode="auto">
          <a:xfrm>
            <a:off x="19050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6" name="Group 162"/>
          <p:cNvGrpSpPr>
            <a:grpSpLocks/>
          </p:cNvGrpSpPr>
          <p:nvPr/>
        </p:nvGrpSpPr>
        <p:grpSpPr bwMode="auto">
          <a:xfrm>
            <a:off x="5562600" y="2362200"/>
            <a:ext cx="3581400" cy="2133600"/>
            <a:chOff x="3504" y="1488"/>
            <a:chExt cx="2256" cy="1344"/>
          </a:xfrm>
        </p:grpSpPr>
        <p:sp>
          <p:nvSpPr>
            <p:cNvPr id="72840" name="Text Box 136"/>
            <p:cNvSpPr txBox="1">
              <a:spLocks noChangeArrowheads="1"/>
            </p:cNvSpPr>
            <p:nvPr/>
          </p:nvSpPr>
          <p:spPr bwMode="auto">
            <a:xfrm>
              <a:off x="4656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4" name="Text Box 130"/>
            <p:cNvSpPr txBox="1">
              <a:spLocks noChangeArrowheads="1"/>
            </p:cNvSpPr>
            <p:nvPr/>
          </p:nvSpPr>
          <p:spPr bwMode="auto">
            <a:xfrm>
              <a:off x="3504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4" name="Text Box 140"/>
          <p:cNvSpPr txBox="1">
            <a:spLocks noChangeArrowheads="1"/>
          </p:cNvSpPr>
          <p:nvPr/>
        </p:nvSpPr>
        <p:spPr bwMode="auto">
          <a:xfrm>
            <a:off x="55626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1" name="Group 167"/>
          <p:cNvGrpSpPr>
            <a:grpSpLocks/>
          </p:cNvGrpSpPr>
          <p:nvPr/>
        </p:nvGrpSpPr>
        <p:grpSpPr bwMode="auto">
          <a:xfrm>
            <a:off x="3733800" y="1219200"/>
            <a:ext cx="3581400" cy="2133600"/>
            <a:chOff x="2352" y="768"/>
            <a:chExt cx="2256" cy="1344"/>
          </a:xfrm>
        </p:grpSpPr>
        <p:sp>
          <p:nvSpPr>
            <p:cNvPr id="72833" name="Text Box 129"/>
            <p:cNvSpPr txBox="1">
              <a:spLocks noChangeArrowheads="1"/>
            </p:cNvSpPr>
            <p:nvPr/>
          </p:nvSpPr>
          <p:spPr bwMode="auto">
            <a:xfrm>
              <a:off x="2352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29" name="Text Box 125"/>
            <p:cNvSpPr txBox="1">
              <a:spLocks noChangeArrowheads="1"/>
            </p:cNvSpPr>
            <p:nvPr/>
          </p:nvSpPr>
          <p:spPr bwMode="auto">
            <a:xfrm>
              <a:off x="3504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9" name="Group 165"/>
          <p:cNvGrpSpPr>
            <a:grpSpLocks/>
          </p:cNvGrpSpPr>
          <p:nvPr/>
        </p:nvGrpSpPr>
        <p:grpSpPr bwMode="auto">
          <a:xfrm>
            <a:off x="1905000" y="1219200"/>
            <a:ext cx="7239000" cy="4419600"/>
            <a:chOff x="1200" y="768"/>
            <a:chExt cx="4560" cy="2784"/>
          </a:xfrm>
        </p:grpSpPr>
        <p:sp>
          <p:nvSpPr>
            <p:cNvPr id="72827" name="Text Box 123"/>
            <p:cNvSpPr txBox="1">
              <a:spLocks noChangeArrowheads="1"/>
            </p:cNvSpPr>
            <p:nvPr/>
          </p:nvSpPr>
          <p:spPr bwMode="auto">
            <a:xfrm>
              <a:off x="1200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5" name="Text Box 141"/>
            <p:cNvSpPr txBox="1">
              <a:spLocks noChangeArrowheads="1"/>
            </p:cNvSpPr>
            <p:nvPr/>
          </p:nvSpPr>
          <p:spPr bwMode="auto">
            <a:xfrm>
              <a:off x="4656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32" name="Text Box 128"/>
          <p:cNvSpPr txBox="1">
            <a:spLocks noChangeArrowheads="1"/>
          </p:cNvSpPr>
          <p:nvPr/>
        </p:nvSpPr>
        <p:spPr bwMode="auto">
          <a:xfrm>
            <a:off x="1905000" y="2362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0" name="Group 166"/>
          <p:cNvGrpSpPr>
            <a:grpSpLocks/>
          </p:cNvGrpSpPr>
          <p:nvPr/>
        </p:nvGrpSpPr>
        <p:grpSpPr bwMode="auto">
          <a:xfrm>
            <a:off x="1905000" y="2362200"/>
            <a:ext cx="7239000" cy="4495800"/>
            <a:chOff x="1200" y="1488"/>
            <a:chExt cx="4560" cy="2832"/>
          </a:xfrm>
        </p:grpSpPr>
        <p:sp>
          <p:nvSpPr>
            <p:cNvPr id="72835" name="Text Box 131"/>
            <p:cNvSpPr txBox="1">
              <a:spLocks noChangeArrowheads="1"/>
            </p:cNvSpPr>
            <p:nvPr/>
          </p:nvSpPr>
          <p:spPr bwMode="auto">
            <a:xfrm>
              <a:off x="4656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7" name="Text Box 143"/>
            <p:cNvSpPr txBox="1">
              <a:spLocks noChangeArrowheads="1"/>
            </p:cNvSpPr>
            <p:nvPr/>
          </p:nvSpPr>
          <p:spPr bwMode="auto">
            <a:xfrm>
              <a:off x="1200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5" name="Group 161"/>
          <p:cNvGrpSpPr>
            <a:grpSpLocks/>
          </p:cNvGrpSpPr>
          <p:nvPr/>
        </p:nvGrpSpPr>
        <p:grpSpPr bwMode="auto">
          <a:xfrm>
            <a:off x="0" y="3505200"/>
            <a:ext cx="1828800" cy="3352800"/>
            <a:chOff x="0" y="2208"/>
            <a:chExt cx="1152" cy="2112"/>
          </a:xfrm>
        </p:grpSpPr>
        <p:sp>
          <p:nvSpPr>
            <p:cNvPr id="72846" name="Text Box 142"/>
            <p:cNvSpPr txBox="1">
              <a:spLocks noChangeArrowheads="1"/>
            </p:cNvSpPr>
            <p:nvPr/>
          </p:nvSpPr>
          <p:spPr bwMode="auto">
            <a:xfrm>
              <a:off x="0" y="3696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6" name="Text Box 132"/>
            <p:cNvSpPr txBox="1">
              <a:spLocks noChangeArrowheads="1"/>
            </p:cNvSpPr>
            <p:nvPr/>
          </p:nvSpPr>
          <p:spPr bwMode="auto">
            <a:xfrm>
              <a:off x="0" y="220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7" name="Group 163"/>
          <p:cNvGrpSpPr>
            <a:grpSpLocks/>
          </p:cNvGrpSpPr>
          <p:nvPr/>
        </p:nvGrpSpPr>
        <p:grpSpPr bwMode="auto">
          <a:xfrm>
            <a:off x="0" y="2362200"/>
            <a:ext cx="5486400" cy="4495800"/>
            <a:chOff x="0" y="1488"/>
            <a:chExt cx="3456" cy="2832"/>
          </a:xfrm>
        </p:grpSpPr>
        <p:sp>
          <p:nvSpPr>
            <p:cNvPr id="72831" name="Text Box 127"/>
            <p:cNvSpPr txBox="1">
              <a:spLocks noChangeArrowheads="1"/>
            </p:cNvSpPr>
            <p:nvPr/>
          </p:nvSpPr>
          <p:spPr bwMode="auto">
            <a:xfrm>
              <a:off x="0" y="148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8" name="Text Box 144"/>
            <p:cNvSpPr txBox="1">
              <a:spLocks noChangeArrowheads="1"/>
            </p:cNvSpPr>
            <p:nvPr/>
          </p:nvSpPr>
          <p:spPr bwMode="auto">
            <a:xfrm>
              <a:off x="2352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3" name="Group 159"/>
          <p:cNvGrpSpPr>
            <a:grpSpLocks/>
          </p:cNvGrpSpPr>
          <p:nvPr/>
        </p:nvGrpSpPr>
        <p:grpSpPr bwMode="auto">
          <a:xfrm>
            <a:off x="0" y="1219200"/>
            <a:ext cx="3657600" cy="3276600"/>
            <a:chOff x="0" y="768"/>
            <a:chExt cx="2304" cy="2064"/>
          </a:xfrm>
        </p:grpSpPr>
        <p:sp>
          <p:nvSpPr>
            <p:cNvPr id="72721" name="Text Box 17"/>
            <p:cNvSpPr txBox="1">
              <a:spLocks noChangeArrowheads="1"/>
            </p:cNvSpPr>
            <p:nvPr/>
          </p:nvSpPr>
          <p:spPr bwMode="auto">
            <a:xfrm>
              <a:off x="0" y="76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7" name="Text Box 133"/>
            <p:cNvSpPr txBox="1">
              <a:spLocks noChangeArrowheads="1"/>
            </p:cNvSpPr>
            <p:nvPr/>
          </p:nvSpPr>
          <p:spPr bwMode="auto">
            <a:xfrm>
              <a:off x="1200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4" name="Group 160"/>
          <p:cNvGrpSpPr>
            <a:grpSpLocks/>
          </p:cNvGrpSpPr>
          <p:nvPr/>
        </p:nvGrpSpPr>
        <p:grpSpPr bwMode="auto">
          <a:xfrm>
            <a:off x="3733800" y="1219200"/>
            <a:ext cx="3581400" cy="3276600"/>
            <a:chOff x="2352" y="768"/>
            <a:chExt cx="2256" cy="2064"/>
          </a:xfrm>
        </p:grpSpPr>
        <p:sp>
          <p:nvSpPr>
            <p:cNvPr id="72828" name="Text Box 124"/>
            <p:cNvSpPr txBox="1">
              <a:spLocks noChangeArrowheads="1"/>
            </p:cNvSpPr>
            <p:nvPr/>
          </p:nvSpPr>
          <p:spPr bwMode="auto">
            <a:xfrm>
              <a:off x="2352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9" name="Text Box 135"/>
            <p:cNvSpPr txBox="1">
              <a:spLocks noChangeArrowheads="1"/>
            </p:cNvSpPr>
            <p:nvPr/>
          </p:nvSpPr>
          <p:spPr bwMode="auto">
            <a:xfrm>
              <a:off x="3504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8" name="Group 164"/>
          <p:cNvGrpSpPr>
            <a:grpSpLocks/>
          </p:cNvGrpSpPr>
          <p:nvPr/>
        </p:nvGrpSpPr>
        <p:grpSpPr bwMode="auto">
          <a:xfrm>
            <a:off x="3733800" y="3505200"/>
            <a:ext cx="3581400" cy="3352800"/>
            <a:chOff x="2352" y="2208"/>
            <a:chExt cx="2256" cy="2112"/>
          </a:xfrm>
        </p:grpSpPr>
        <p:sp>
          <p:nvSpPr>
            <p:cNvPr id="72849" name="Text Box 145"/>
            <p:cNvSpPr txBox="1">
              <a:spLocks noChangeArrowheads="1"/>
            </p:cNvSpPr>
            <p:nvPr/>
          </p:nvSpPr>
          <p:spPr bwMode="auto">
            <a:xfrm>
              <a:off x="3504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8" name="Text Box 134"/>
            <p:cNvSpPr txBox="1">
              <a:spLocks noChangeArrowheads="1"/>
            </p:cNvSpPr>
            <p:nvPr/>
          </p:nvSpPr>
          <p:spPr bwMode="auto">
            <a:xfrm>
              <a:off x="2352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1" name="Text Box 137"/>
          <p:cNvSpPr txBox="1">
            <a:spLocks noChangeArrowheads="1"/>
          </p:cNvSpPr>
          <p:nvPr/>
        </p:nvSpPr>
        <p:spPr bwMode="auto">
          <a:xfrm>
            <a:off x="0" y="4648200"/>
            <a:ext cx="18288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2" name="Group 158"/>
          <p:cNvGrpSpPr>
            <a:grpSpLocks/>
          </p:cNvGrpSpPr>
          <p:nvPr/>
        </p:nvGrpSpPr>
        <p:grpSpPr bwMode="auto">
          <a:xfrm>
            <a:off x="3733800" y="4648200"/>
            <a:ext cx="5410200" cy="2209800"/>
            <a:chOff x="2352" y="2928"/>
            <a:chExt cx="3408" cy="1392"/>
          </a:xfrm>
        </p:grpSpPr>
        <p:sp>
          <p:nvSpPr>
            <p:cNvPr id="72843" name="Text Box 139"/>
            <p:cNvSpPr txBox="1">
              <a:spLocks noChangeArrowheads="1"/>
            </p:cNvSpPr>
            <p:nvPr/>
          </p:nvSpPr>
          <p:spPr bwMode="auto">
            <a:xfrm>
              <a:off x="2352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50" name="Text Box 146"/>
            <p:cNvSpPr txBox="1">
              <a:spLocks noChangeArrowheads="1"/>
            </p:cNvSpPr>
            <p:nvPr/>
          </p:nvSpPr>
          <p:spPr bwMode="auto">
            <a:xfrm>
              <a:off x="4656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pic>
        <p:nvPicPr>
          <p:cNvPr id="72861" name="Picture 15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ardfill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28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861"/>
                </p:tgtEl>
              </p:cMediaNode>
            </p:audio>
          </p:childTnLst>
        </p:cTn>
      </p:par>
    </p:tnLst>
    <p:bldLst>
      <p:bldP spid="72830" grpId="0" animBg="1" autoUpdateAnimBg="0"/>
      <p:bldP spid="72842" grpId="0" animBg="1" autoUpdateAnimBg="0"/>
      <p:bldP spid="72844" grpId="0" animBg="1" autoUpdateAnimBg="0"/>
      <p:bldP spid="72832" grpId="0" animBg="1" autoUpdateAnimBg="0"/>
      <p:bldP spid="72841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88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2884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graphicFrame>
        <p:nvGraphicFramePr>
          <p:cNvPr id="122901" name="Object 21"/>
          <p:cNvGraphicFramePr>
            <a:graphicFrameLocks noChangeAspect="1"/>
          </p:cNvGraphicFramePr>
          <p:nvPr/>
        </p:nvGraphicFramePr>
        <p:xfrm>
          <a:off x="2474913" y="1200150"/>
          <a:ext cx="4275137" cy="3617913"/>
        </p:xfrm>
        <a:graphic>
          <a:graphicData uri="http://schemas.openxmlformats.org/presentationml/2006/ole">
            <p:oleObj spid="_x0000_s122901" name="Equation" r:id="rId7" imgW="495000" imgH="419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28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88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185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186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graphicFrame>
        <p:nvGraphicFramePr>
          <p:cNvPr id="121877" name="Object 21"/>
          <p:cNvGraphicFramePr>
            <a:graphicFrameLocks noChangeAspect="1"/>
          </p:cNvGraphicFramePr>
          <p:nvPr/>
        </p:nvGraphicFramePr>
        <p:xfrm>
          <a:off x="2090738" y="817563"/>
          <a:ext cx="5043487" cy="4384675"/>
        </p:xfrm>
        <a:graphic>
          <a:graphicData uri="http://schemas.openxmlformats.org/presentationml/2006/ole">
            <p:oleObj spid="_x0000_s121877" name="Equation" r:id="rId7" imgW="583920" imgH="5079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18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1859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390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graphicFrame>
        <p:nvGraphicFramePr>
          <p:cNvPr id="123926" name="Object 22"/>
          <p:cNvGraphicFramePr>
            <a:graphicFrameLocks noChangeAspect="1"/>
          </p:cNvGraphicFramePr>
          <p:nvPr/>
        </p:nvGraphicFramePr>
        <p:xfrm>
          <a:off x="2090738" y="1092200"/>
          <a:ext cx="5043487" cy="3835400"/>
        </p:xfrm>
        <a:graphic>
          <a:graphicData uri="http://schemas.openxmlformats.org/presentationml/2006/ole">
            <p:oleObj spid="_x0000_s123926" name="Equation" r:id="rId7" imgW="583920" imgH="4442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39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907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49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493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graphicFrame>
        <p:nvGraphicFramePr>
          <p:cNvPr id="124950" name="Object 22"/>
          <p:cNvGraphicFramePr>
            <a:graphicFrameLocks noChangeAspect="1"/>
          </p:cNvGraphicFramePr>
          <p:nvPr/>
        </p:nvGraphicFramePr>
        <p:xfrm>
          <a:off x="2419350" y="817563"/>
          <a:ext cx="4386263" cy="4384675"/>
        </p:xfrm>
        <a:graphic>
          <a:graphicData uri="http://schemas.openxmlformats.org/presentationml/2006/ole">
            <p:oleObj spid="_x0000_s124950" name="Equation" r:id="rId7" imgW="507960" imgH="5079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49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931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312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312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354991"/>
            <a:ext cx="7848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Write the following Number in Scientific Notation</a:t>
            </a:r>
          </a:p>
          <a:p>
            <a:pPr algn="ctr"/>
            <a:endParaRPr lang="en-US" sz="4000" dirty="0"/>
          </a:p>
          <a:p>
            <a:pPr algn="ctr"/>
            <a:r>
              <a:rPr lang="en-US" sz="8800" dirty="0" smtClean="0"/>
              <a:t>54,000,000,000</a:t>
            </a:r>
            <a:endParaRPr lang="en-US" sz="8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3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23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1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517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354991"/>
            <a:ext cx="7848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Write the following Number in Standard </a:t>
            </a:r>
            <a:r>
              <a:rPr lang="en-US" sz="4000" dirty="0"/>
              <a:t>F</a:t>
            </a:r>
            <a:r>
              <a:rPr lang="en-US" sz="4000" dirty="0" smtClean="0"/>
              <a:t>orm</a:t>
            </a:r>
          </a:p>
          <a:p>
            <a:pPr algn="ctr"/>
            <a:endParaRPr lang="en-US" sz="4000" dirty="0"/>
          </a:p>
          <a:p>
            <a:pPr algn="ctr"/>
            <a:r>
              <a:rPr lang="en-US" sz="8800" dirty="0" smtClean="0"/>
              <a:t>9.17 x 10</a:t>
            </a:r>
            <a:r>
              <a:rPr lang="en-US" sz="8800" baseline="30000" dirty="0" smtClean="0"/>
              <a:t>-5</a:t>
            </a:r>
            <a:endParaRPr lang="en-US" sz="8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5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5171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72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722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3948113" y="2368550"/>
            <a:ext cx="347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" y="1354991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Simplify the Expression in Scientific Notation</a:t>
            </a:r>
          </a:p>
          <a:p>
            <a:pPr algn="ctr"/>
            <a:endParaRPr lang="en-US" sz="4000" dirty="0"/>
          </a:p>
        </p:txBody>
      </p:sp>
      <p:graphicFrame>
        <p:nvGraphicFramePr>
          <p:cNvPr id="137231" name="Object 15"/>
          <p:cNvGraphicFramePr>
            <a:graphicFrameLocks noChangeAspect="1"/>
          </p:cNvGraphicFramePr>
          <p:nvPr/>
        </p:nvGraphicFramePr>
        <p:xfrm>
          <a:off x="563562" y="3100394"/>
          <a:ext cx="8123238" cy="1624006"/>
        </p:xfrm>
        <a:graphic>
          <a:graphicData uri="http://schemas.openxmlformats.org/presentationml/2006/ole">
            <p:oleObj spid="_x0000_s137231" name="Equation" r:id="rId7" imgW="1396800" imgH="2793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7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219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029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029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354991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Simplify the Expression in Scientific Notation</a:t>
            </a:r>
          </a:p>
          <a:p>
            <a:pPr algn="ctr"/>
            <a:endParaRPr lang="en-US" sz="4000" dirty="0"/>
          </a:p>
        </p:txBody>
      </p:sp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2298700" y="2843213"/>
          <a:ext cx="4652963" cy="3100387"/>
        </p:xfrm>
        <a:graphic>
          <a:graphicData uri="http://schemas.openxmlformats.org/presentationml/2006/ole">
            <p:oleObj spid="_x0000_s140295" name="Equation" r:id="rId7" imgW="799920" imgH="5331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0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291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131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1316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354991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Simplify the Expression in Scientific Notation</a:t>
            </a:r>
          </a:p>
          <a:p>
            <a:pPr algn="ctr"/>
            <a:endParaRPr lang="en-US" sz="4000" dirty="0"/>
          </a:p>
        </p:txBody>
      </p:sp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-15692" y="2843213"/>
          <a:ext cx="9235892" cy="2871787"/>
        </p:xfrm>
        <a:graphic>
          <a:graphicData uri="http://schemas.openxmlformats.org/presentationml/2006/ole">
            <p:oleObj spid="_x0000_s141319" name="Equation" r:id="rId7" imgW="1714320" imgH="53316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13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1315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107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107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pic>
        <p:nvPicPr>
          <p:cNvPr id="131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2514600"/>
            <a:ext cx="52197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33400" y="10668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Exponential Growth or Decay?</a:t>
            </a:r>
          </a:p>
          <a:p>
            <a:pPr algn="ctr"/>
            <a:endParaRPr lang="en-US" sz="4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10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107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Negative and Zero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541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541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pic>
        <p:nvPicPr>
          <p:cNvPr id="14541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1828800"/>
            <a:ext cx="4087152" cy="396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62000" y="9144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Exponential Growth or Decay?</a:t>
            </a:r>
          </a:p>
          <a:p>
            <a:pPr algn="ctr"/>
            <a:endParaRPr lang="en-US" sz="4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54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5411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36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336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548" y="1524000"/>
            <a:ext cx="8420702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The value, </a:t>
            </a:r>
            <a:r>
              <a:rPr lang="en-US" sz="3200" i="1" dirty="0"/>
              <a:t>y, of a $15,000 investment over x years</a:t>
            </a:r>
          </a:p>
          <a:p>
            <a:pPr algn="ctr"/>
            <a:r>
              <a:rPr lang="en-US" sz="3200" dirty="0"/>
              <a:t>is represented by the equation </a:t>
            </a:r>
            <a:endParaRPr lang="en-US" sz="3200" dirty="0" smtClean="0"/>
          </a:p>
          <a:p>
            <a:pPr algn="ctr"/>
            <a:endParaRPr lang="en-US" sz="3200" i="1" dirty="0"/>
          </a:p>
          <a:p>
            <a:pPr algn="ctr"/>
            <a:r>
              <a:rPr lang="en-US" sz="6600" i="1" dirty="0" smtClean="0"/>
              <a:t>y </a:t>
            </a:r>
            <a:r>
              <a:rPr lang="en-US" sz="6600" i="1" dirty="0"/>
              <a:t>= </a:t>
            </a:r>
            <a:r>
              <a:rPr lang="en-US" sz="6600" i="1" dirty="0" smtClean="0"/>
              <a:t>15000(1.2)</a:t>
            </a:r>
            <a:r>
              <a:rPr lang="en-US" sz="6600" i="1" baseline="30000" dirty="0"/>
              <a:t>x</a:t>
            </a:r>
            <a:endParaRPr lang="en-US" sz="6600" i="1" dirty="0"/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What is the </a:t>
            </a:r>
            <a:r>
              <a:rPr lang="en-US" sz="3200" dirty="0" smtClean="0"/>
              <a:t>investment worth after 6 years?</a:t>
            </a:r>
            <a:endParaRPr lang="en-U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33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6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438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438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709678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Kathy plans to purchase a car that </a:t>
            </a:r>
            <a:r>
              <a:rPr lang="en-US" sz="3600" dirty="0" smtClean="0"/>
              <a:t>depreciates (loses </a:t>
            </a:r>
            <a:r>
              <a:rPr lang="en-US" sz="3600" dirty="0"/>
              <a:t>value) at a rate of 14% per year. The </a:t>
            </a:r>
            <a:r>
              <a:rPr lang="en-US" sz="3600" dirty="0" smtClean="0"/>
              <a:t>initial cost </a:t>
            </a:r>
            <a:r>
              <a:rPr lang="en-US" sz="3600" dirty="0"/>
              <a:t>of the car is $21,000. Which </a:t>
            </a:r>
            <a:r>
              <a:rPr lang="en-US" sz="3600" dirty="0" smtClean="0"/>
              <a:t>equation represents </a:t>
            </a:r>
            <a:r>
              <a:rPr lang="en-US" sz="3600" dirty="0"/>
              <a:t>the value, </a:t>
            </a:r>
            <a:r>
              <a:rPr lang="en-US" sz="3600" i="1" dirty="0"/>
              <a:t>v, of the car after 3 years?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87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09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210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46048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The population of Henderson City was 3,381,000 </a:t>
            </a:r>
            <a:r>
              <a:rPr lang="en-US" sz="3600" dirty="0" smtClean="0"/>
              <a:t>in 1994</a:t>
            </a:r>
            <a:r>
              <a:rPr lang="en-US" sz="3600" dirty="0"/>
              <a:t>, and is growing at an annual rate of 1.8%. </a:t>
            </a:r>
            <a:r>
              <a:rPr lang="en-US" sz="3600" dirty="0" smtClean="0"/>
              <a:t>If this </a:t>
            </a:r>
            <a:r>
              <a:rPr lang="en-US" sz="3600" dirty="0"/>
              <a:t>growth rate continues, what will </a:t>
            </a:r>
            <a:r>
              <a:rPr lang="en-US" sz="3600" dirty="0" smtClean="0"/>
              <a:t>the approximate population </a:t>
            </a:r>
            <a:r>
              <a:rPr lang="en-US" sz="3600" dirty="0"/>
              <a:t>of Henderson City be </a:t>
            </a:r>
            <a:r>
              <a:rPr lang="en-US" sz="3600" dirty="0" smtClean="0"/>
              <a:t>in the </a:t>
            </a:r>
            <a:r>
              <a:rPr lang="en-US" sz="3600" dirty="0"/>
              <a:t>year 2000?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2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099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1029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45063" name="Text Box 1031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45064" name="Rectangle 103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429000" cy="685800"/>
          </a:xfrm>
        </p:spPr>
        <p:txBody>
          <a:bodyPr/>
          <a:lstStyle/>
          <a:p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sp>
        <p:nvSpPr>
          <p:cNvPr id="45066" name="AutoShape 103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5067" name="Object 1035"/>
          <p:cNvGraphicFramePr>
            <a:graphicFrameLocks noChangeAspect="1"/>
          </p:cNvGraphicFramePr>
          <p:nvPr/>
        </p:nvGraphicFramePr>
        <p:xfrm>
          <a:off x="4229100" y="2295525"/>
          <a:ext cx="766763" cy="1425575"/>
        </p:xfrm>
        <a:graphic>
          <a:graphicData uri="http://schemas.openxmlformats.org/presentationml/2006/ole">
            <p:oleObj spid="_x0000_s45067" name="Equation" r:id="rId6" imgW="88560" imgH="16488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45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graphicFrame>
        <p:nvGraphicFramePr>
          <p:cNvPr id="97285" name="Object 5"/>
          <p:cNvGraphicFramePr>
            <a:graphicFrameLocks noChangeAspect="1"/>
          </p:cNvGraphicFramePr>
          <p:nvPr/>
        </p:nvGraphicFramePr>
        <p:xfrm>
          <a:off x="3022600" y="1200150"/>
          <a:ext cx="3179763" cy="3617913"/>
        </p:xfrm>
        <a:graphic>
          <a:graphicData uri="http://schemas.openxmlformats.org/presentationml/2006/ole">
            <p:oleObj spid="_x0000_s97285" name="Equation" r:id="rId4" imgW="3682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2638425" y="1090613"/>
          <a:ext cx="3946525" cy="3836987"/>
        </p:xfrm>
        <a:graphic>
          <a:graphicData uri="http://schemas.openxmlformats.org/presentationml/2006/ole">
            <p:oleObj spid="_x0000_s101381" name="Equation" r:id="rId4" imgW="45720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graphicFrame>
        <p:nvGraphicFramePr>
          <p:cNvPr id="105477" name="Object 5"/>
          <p:cNvGraphicFramePr>
            <a:graphicFrameLocks noChangeAspect="1"/>
          </p:cNvGraphicFramePr>
          <p:nvPr/>
        </p:nvGraphicFramePr>
        <p:xfrm>
          <a:off x="3076575" y="1200150"/>
          <a:ext cx="3070225" cy="3617913"/>
        </p:xfrm>
        <a:graphic>
          <a:graphicData uri="http://schemas.openxmlformats.org/presentationml/2006/ole">
            <p:oleObj spid="_x0000_s105477" name="Equation" r:id="rId4" imgW="3553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2913063" y="2132013"/>
          <a:ext cx="3400425" cy="1754187"/>
        </p:xfrm>
        <a:graphic>
          <a:graphicData uri="http://schemas.openxmlformats.org/presentationml/2006/ole">
            <p:oleObj spid="_x0000_s106501" name="Equation" r:id="rId4" imgW="393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3132138" y="2132013"/>
          <a:ext cx="2960687" cy="1754187"/>
        </p:xfrm>
        <a:graphic>
          <a:graphicData uri="http://schemas.openxmlformats.org/presentationml/2006/ole">
            <p:oleObj spid="_x0000_s107525" name="Equation" r:id="rId4" imgW="342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Multiplication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2913063" y="2132013"/>
          <a:ext cx="3398837" cy="1754187"/>
        </p:xfrm>
        <a:graphic>
          <a:graphicData uri="http://schemas.openxmlformats.org/presentationml/2006/ole">
            <p:oleObj spid="_x0000_s112645" name="Equation" r:id="rId4" imgW="393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2803525" y="2022475"/>
          <a:ext cx="3617913" cy="1973263"/>
        </p:xfrm>
        <a:graphic>
          <a:graphicData uri="http://schemas.openxmlformats.org/presentationml/2006/ole">
            <p:oleObj spid="_x0000_s113669" name="Equation" r:id="rId4" imgW="4190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graphicFrame>
        <p:nvGraphicFramePr>
          <p:cNvPr id="114693" name="Object 5"/>
          <p:cNvGraphicFramePr>
            <a:graphicFrameLocks noChangeAspect="1"/>
          </p:cNvGraphicFramePr>
          <p:nvPr/>
        </p:nvGraphicFramePr>
        <p:xfrm>
          <a:off x="3076575" y="1200150"/>
          <a:ext cx="3070225" cy="3617913"/>
        </p:xfrm>
        <a:graphic>
          <a:graphicData uri="http://schemas.openxmlformats.org/presentationml/2006/ole">
            <p:oleObj spid="_x0000_s114693" name="Equation" r:id="rId4" imgW="3553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2090738" y="2022475"/>
          <a:ext cx="5043487" cy="1973263"/>
        </p:xfrm>
        <a:graphic>
          <a:graphicData uri="http://schemas.openxmlformats.org/presentationml/2006/ole">
            <p:oleObj spid="_x0000_s115717" name="Equation" r:id="rId4" imgW="5839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3295650" y="1200150"/>
          <a:ext cx="2632075" cy="3617913"/>
        </p:xfrm>
        <a:graphic>
          <a:graphicData uri="http://schemas.openxmlformats.org/presentationml/2006/ole">
            <p:oleObj spid="_x0000_s125957" name="Equation" r:id="rId4" imgW="3045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3186113" y="1200150"/>
          <a:ext cx="2851150" cy="3617913"/>
        </p:xfrm>
        <a:graphic>
          <a:graphicData uri="http://schemas.openxmlformats.org/presentationml/2006/ole">
            <p:oleObj spid="_x0000_s126981" name="Equation" r:id="rId4" imgW="3301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3132138" y="2022475"/>
          <a:ext cx="2960687" cy="1973263"/>
        </p:xfrm>
        <a:graphic>
          <a:graphicData uri="http://schemas.openxmlformats.org/presentationml/2006/ole">
            <p:oleObj spid="_x0000_s128005" name="Equation" r:id="rId4" imgW="3427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2419350" y="2022475"/>
          <a:ext cx="4386263" cy="1973263"/>
        </p:xfrm>
        <a:graphic>
          <a:graphicData uri="http://schemas.openxmlformats.org/presentationml/2006/ole">
            <p:oleObj spid="_x0000_s129029" name="Equation" r:id="rId4" imgW="507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3022600" y="1200150"/>
          <a:ext cx="3179763" cy="3617913"/>
        </p:xfrm>
        <a:graphic>
          <a:graphicData uri="http://schemas.openxmlformats.org/presentationml/2006/ole">
            <p:oleObj spid="_x0000_s130053" name="Equation" r:id="rId4" imgW="3682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354991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8800" dirty="0" smtClean="0"/>
              <a:t>5.4 x 10</a:t>
            </a:r>
            <a:r>
              <a:rPr lang="en-US" sz="8800" baseline="30000" dirty="0" smtClean="0"/>
              <a:t>10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Division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3716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8800" dirty="0" smtClean="0"/>
              <a:t>0.0000917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1905000" y="2514600"/>
          <a:ext cx="5267063" cy="1531937"/>
        </p:xfrm>
        <a:graphic>
          <a:graphicData uri="http://schemas.openxmlformats.org/presentationml/2006/ole">
            <p:oleObj spid="_x0000_s138245" name="Equation" r:id="rId4" imgW="698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2574925" y="2514600"/>
          <a:ext cx="3925888" cy="1531938"/>
        </p:xfrm>
        <a:graphic>
          <a:graphicData uri="http://schemas.openxmlformats.org/presentationml/2006/ole">
            <p:oleObj spid="_x0000_s139269" name="Equation" r:id="rId4" imgW="520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2097088" y="2514600"/>
          <a:ext cx="4883150" cy="1531938"/>
        </p:xfrm>
        <a:graphic>
          <a:graphicData uri="http://schemas.openxmlformats.org/presentationml/2006/ole">
            <p:oleObj spid="_x0000_s142341" name="Equation" r:id="rId4" imgW="647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28725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Growth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28725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Decay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28725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$44,789.76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28725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$13,357.18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287250"/>
            <a:ext cx="76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3,762,979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jeopar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8610600" cy="4572000"/>
          </a:xfrm>
          <a:prstGeom prst="rect">
            <a:avLst/>
          </a:prstGeom>
          <a:noFill/>
        </p:spPr>
      </p:pic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228600" y="685800"/>
          <a:ext cx="5257800" cy="3503613"/>
        </p:xfrm>
        <a:graphic>
          <a:graphicData uri="http://schemas.openxmlformats.org/presentationml/2006/ole">
            <p:oleObj spid="_x0000_s88067" name="WordArt 3.2" r:id="rId5" imgW="6097680" imgH="4064040" progId="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Scientific Notation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Can You Evaluate??</a:t>
            </a:r>
            <a:endParaRPr lang="en-US" sz="9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sp>
        <p:nvSpPr>
          <p:cNvPr id="9011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0117" name="thinktheme.wav"/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2590800" y="4232275"/>
          <a:ext cx="4088469" cy="1635125"/>
        </p:xfrm>
        <a:graphic>
          <a:graphicData uri="http://schemas.openxmlformats.org/presentationml/2006/ole">
            <p:oleObj spid="_x0000_s90118" name="Equation" r:id="rId6" imgW="571320" imgH="2286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0600" y="1066800"/>
            <a:ext cx="7010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Evaluate the Following Expression in Fraction Form 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x = -3  ,  y = 2  ,  and z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01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17"/>
                </p:tgtEl>
              </p:cMediaNode>
            </p:audio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026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91139" name="Text Box 1027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graphicFrame>
        <p:nvGraphicFramePr>
          <p:cNvPr id="91141" name="Object 1029"/>
          <p:cNvGraphicFramePr>
            <a:graphicFrameLocks noChangeAspect="1"/>
          </p:cNvGraphicFramePr>
          <p:nvPr/>
        </p:nvGraphicFramePr>
        <p:xfrm>
          <a:off x="3816350" y="1619250"/>
          <a:ext cx="1635125" cy="2816225"/>
        </p:xfrm>
        <a:graphic>
          <a:graphicData uri="http://schemas.openxmlformats.org/presentationml/2006/ole">
            <p:oleObj spid="_x0000_s91141" name="Equation" r:id="rId4" imgW="228600" imgH="393480" progId="Equation.DSMT4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END OF GAME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Daily Doubles and </a:t>
            </a:r>
          </a:p>
          <a:p>
            <a:r>
              <a:rPr lang="en-US" dirty="0"/>
              <a:t>usage notes follow...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672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6672" name="WordArt 3.2" r:id="rId4" imgW="6097680" imgH="4064040" progId="">
              <p:embed/>
            </p:oleObj>
          </a:graphicData>
        </a:graphic>
      </p:graphicFrame>
      <p:sp>
        <p:nvSpPr>
          <p:cNvPr id="70659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0660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06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660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696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7696" name="WordArt 3.2" r:id="rId4" imgW="6097680" imgH="4064040" progId="">
              <p:embed/>
            </p:oleObj>
          </a:graphicData>
        </a:graphic>
      </p:graphicFrame>
      <p:sp>
        <p:nvSpPr>
          <p:cNvPr id="71683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684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16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684"/>
                </p:tgtEl>
              </p:cMediaNode>
            </p:audio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0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8720" name="WordArt 3.2" r:id="rId4" imgW="6097680" imgH="4064040" progId="">
              <p:embed/>
            </p:oleObj>
          </a:graphicData>
        </a:graphic>
      </p:graphicFrame>
      <p:sp>
        <p:nvSpPr>
          <p:cNvPr id="8294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948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8721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8721" name="WordArt 3.2" r:id="rId6" imgW="6097680" imgH="4064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29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48"/>
                </p:tgtEl>
              </p:cMediaNode>
            </p:audio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4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9744" name="WordArt 3.2" r:id="rId4" imgW="6097680" imgH="4064040" progId="">
              <p:embed/>
            </p:oleObj>
          </a:graphicData>
        </a:graphic>
      </p:graphicFrame>
      <p:sp>
        <p:nvSpPr>
          <p:cNvPr id="8397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3972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9745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9745" name="WordArt 3.2" r:id="rId6" imgW="6099120" imgH="4064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39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97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Exponential Functions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7" name="Group 6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6" name="Line 4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Line 29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0" y="71864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Neg. and 0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3657600" y="76200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Division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1828800" y="87739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Exponents: Multiplication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486400" y="57577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Scientific Notation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7239000" y="57577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Exponential Functions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19050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3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2" name="Text Box 4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4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54864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5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73152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6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7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9050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8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37338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9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4864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0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73152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1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2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19050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3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37338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4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54864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5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73152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6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7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19050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8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37338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9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54864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0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73152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1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2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19050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3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37338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4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54864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5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73152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6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8" name="AutoShape 66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5400" y="6667500"/>
            <a:ext cx="228600" cy="190500"/>
          </a:xfrm>
          <a:prstGeom prst="actionButtonE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93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933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981200" y="2132013"/>
          <a:ext cx="5262561" cy="1754187"/>
        </p:xfrm>
        <a:graphic>
          <a:graphicData uri="http://schemas.openxmlformats.org/presentationml/2006/ole">
            <p:oleObj spid="_x0000_s99352" name="Equation" r:id="rId7" imgW="60948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9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933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8F8F8"/>
      </a:lt1>
      <a:dk2>
        <a:srgbClr val="0000FF"/>
      </a:dk2>
      <a:lt2>
        <a:srgbClr val="F8F8F8"/>
      </a:lt2>
      <a:accent1>
        <a:srgbClr val="00CC99"/>
      </a:accent1>
      <a:accent2>
        <a:srgbClr val="3333CC"/>
      </a:accent2>
      <a:accent3>
        <a:srgbClr val="AAAAFF"/>
      </a:accent3>
      <a:accent4>
        <a:srgbClr val="D4D4D4"/>
      </a:accent4>
      <a:accent5>
        <a:srgbClr val="AAE2CA"/>
      </a:accent5>
      <a:accent6>
        <a:srgbClr val="2D2DB9"/>
      </a:accent6>
      <a:hlink>
        <a:srgbClr val="FFFFFF"/>
      </a:hlink>
      <a:folHlink>
        <a:srgbClr val="777777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2312</TotalTime>
  <Words>596</Words>
  <Application>Microsoft Office PowerPoint</Application>
  <PresentationFormat>On-screen Show (4:3)</PresentationFormat>
  <Paragraphs>150</Paragraphs>
  <Slides>67</Slides>
  <Notes>1</Notes>
  <HiddenSlides>0</HiddenSlides>
  <MMClips>32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Default Design</vt:lpstr>
      <vt:lpstr>Equation</vt:lpstr>
      <vt:lpstr>MathType 6.0 Equation</vt:lpstr>
      <vt:lpstr>WordArt 3.2</vt:lpstr>
      <vt:lpstr>Slide 1</vt:lpstr>
      <vt:lpstr>Slide 2</vt:lpstr>
      <vt:lpstr>Exponents: Negative and Zero</vt:lpstr>
      <vt:lpstr>Exponents: Multiplication</vt:lpstr>
      <vt:lpstr>Exponents: Division</vt:lpstr>
      <vt:lpstr>Scientific Notation</vt:lpstr>
      <vt:lpstr>Exponential Functions</vt:lpstr>
      <vt:lpstr>Slide 8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Slide 59</vt:lpstr>
      <vt:lpstr>Slide 60</vt:lpstr>
      <vt:lpstr>Slide 61</vt:lpstr>
      <vt:lpstr>Slide 62</vt:lpstr>
      <vt:lpstr>END OF GAME</vt:lpstr>
      <vt:lpstr>Slide 64</vt:lpstr>
      <vt:lpstr>Slide 65</vt:lpstr>
      <vt:lpstr>Slide 66</vt:lpstr>
      <vt:lpstr>Slide 67</vt:lpstr>
    </vt:vector>
  </TitlesOfParts>
  <Company>UGA Training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s18</dc:creator>
  <cp:lastModifiedBy>FalciJ</cp:lastModifiedBy>
  <cp:revision>98</cp:revision>
  <dcterms:created xsi:type="dcterms:W3CDTF">2000-05-09T13:01:38Z</dcterms:created>
  <dcterms:modified xsi:type="dcterms:W3CDTF">2011-12-21T15:29:27Z</dcterms:modified>
</cp:coreProperties>
</file>