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70" r:id="rId5"/>
    <p:sldId id="267" r:id="rId6"/>
    <p:sldId id="265" r:id="rId7"/>
    <p:sldId id="261" r:id="rId8"/>
    <p:sldId id="257" r:id="rId9"/>
    <p:sldId id="258" r:id="rId10"/>
    <p:sldId id="271" r:id="rId11"/>
    <p:sldId id="273" r:id="rId12"/>
    <p:sldId id="259" r:id="rId13"/>
    <p:sldId id="260" r:id="rId14"/>
    <p:sldId id="262" r:id="rId15"/>
    <p:sldId id="264" r:id="rId16"/>
    <p:sldId id="268" r:id="rId17"/>
    <p:sldId id="26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Extreme Dramatic   Contrast for Effect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(Chiaroscuro)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560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5513342"/>
            <a:ext cx="7865533" cy="1049867"/>
          </a:xfrm>
        </p:spPr>
        <p:txBody>
          <a:bodyPr/>
          <a:lstStyle/>
          <a:p>
            <a:r>
              <a:rPr lang="en-US" dirty="0" smtClean="0"/>
              <a:t>Ink Wash…</a:t>
            </a:r>
            <a:endParaRPr lang="en-US" dirty="0"/>
          </a:p>
        </p:txBody>
      </p:sp>
      <p:pic>
        <p:nvPicPr>
          <p:cNvPr id="4" name="Picture 3" descr="S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0" y="602953"/>
            <a:ext cx="7177846" cy="48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4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o2ewnxkWYH1qkwd5zo1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62" y="-1435382"/>
            <a:ext cx="6634706" cy="8293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0" y="237067"/>
            <a:ext cx="2667000" cy="5808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Colored pencil on a black ground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03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1870" y="2130425"/>
            <a:ext cx="3416330" cy="1470025"/>
          </a:xfrm>
        </p:spPr>
        <p:txBody>
          <a:bodyPr/>
          <a:lstStyle/>
          <a:p>
            <a:r>
              <a:rPr lang="en-US" dirty="0" smtClean="0"/>
              <a:t>Charcoal…</a:t>
            </a:r>
            <a:endParaRPr lang="en-US" dirty="0"/>
          </a:p>
        </p:txBody>
      </p:sp>
      <p:pic>
        <p:nvPicPr>
          <p:cNvPr id="4" name="Picture 3" descr="514e33411ad6fd012c7883dacc3a60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6745" y="5156728"/>
            <a:ext cx="3438221" cy="14751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Digital painting…</a:t>
            </a:r>
            <a:endParaRPr lang="en-US" sz="2800" dirty="0"/>
          </a:p>
        </p:txBody>
      </p:sp>
      <p:pic>
        <p:nvPicPr>
          <p:cNvPr id="4" name="Picture 3" descr="autoretrato_chiaroscuro_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7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161" y="660400"/>
            <a:ext cx="2470854" cy="58817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Different emotions can be produced by careful selection of highlighted areas</a:t>
            </a:r>
            <a:endParaRPr lang="en-US" sz="2800" dirty="0"/>
          </a:p>
        </p:txBody>
      </p:sp>
      <p:pic>
        <p:nvPicPr>
          <p:cNvPr id="4" name="Picture 3" descr="chiaroscuro_by_galadhriela-d6bd4j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7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033" y="304800"/>
            <a:ext cx="2377167" cy="59679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Mood can also be produced through Expressive use of Texture</a:t>
            </a:r>
            <a:endParaRPr lang="en-US" sz="2800" dirty="0"/>
          </a:p>
        </p:txBody>
      </p:sp>
      <p:pic>
        <p:nvPicPr>
          <p:cNvPr id="4" name="Picture 3" descr="ec5112997375c441df1e61cb70dce5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-1"/>
            <a:ext cx="4673600" cy="66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2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1228" y="3206921"/>
            <a:ext cx="2466971" cy="31427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contrast can mean more drama</a:t>
            </a:r>
            <a:endParaRPr lang="en-US" sz="3200" dirty="0"/>
          </a:p>
        </p:txBody>
      </p:sp>
      <p:pic>
        <p:nvPicPr>
          <p:cNvPr id="4" name="Picture 3" descr="joker_chiaroscuro_by_dodokyd-d35xj3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2" y="345052"/>
            <a:ext cx="4406477" cy="65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76" y="3604579"/>
            <a:ext cx="1966806" cy="22543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And Sometimes less is MORE</a:t>
            </a:r>
            <a:endParaRPr lang="en-US" sz="2800" dirty="0"/>
          </a:p>
        </p:txBody>
      </p:sp>
      <p:pic>
        <p:nvPicPr>
          <p:cNvPr id="4" name="Picture 3" descr="chiaroscuro_practice_by_thechaosofpeace-d3bp7i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876298"/>
            <a:ext cx="6644677" cy="5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0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mission…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charcoal surface using vine charcoal- smooth and consistent- for use in a reductive drawing. Cover it with newsprint to prevent smudging.</a:t>
            </a:r>
          </a:p>
          <a:p>
            <a:endParaRPr lang="en-US" dirty="0" smtClean="0"/>
          </a:p>
          <a:p>
            <a:r>
              <a:rPr lang="en-US" dirty="0" smtClean="0"/>
              <a:t>Next class, Dress for a high contrast photo session. Remember- color is not a factor. Think bright accents and texture.</a:t>
            </a:r>
          </a:p>
        </p:txBody>
      </p:sp>
    </p:spTree>
    <p:extLst>
      <p:ext uri="{BB962C8B-B14F-4D97-AF65-F5344CB8AC3E}">
        <p14:creationId xmlns:p14="http://schemas.microsoft.com/office/powerpoint/2010/main" val="240990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30" y="335492"/>
            <a:ext cx="8197848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Chiaroscuro was first used during the Renaissance to create drama </a:t>
            </a:r>
            <a:endParaRPr lang="en-US" sz="3200" dirty="0"/>
          </a:p>
        </p:txBody>
      </p:sp>
      <p:pic>
        <p:nvPicPr>
          <p:cNvPr id="4" name="Picture 3" descr="Leonardo-AngelV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9" y="2130425"/>
            <a:ext cx="6678706" cy="42576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67527" y="5849423"/>
            <a:ext cx="3667596" cy="816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Leonardo da Vinci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302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9112" y="4374259"/>
            <a:ext cx="3141133" cy="8594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George de la Tour</a:t>
            </a:r>
            <a:endParaRPr lang="en-US" sz="2800" dirty="0"/>
          </a:p>
        </p:txBody>
      </p:sp>
      <p:pic>
        <p:nvPicPr>
          <p:cNvPr id="4" name="Picture 3" descr="george de la to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5843"/>
            <a:ext cx="4707467" cy="64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3620" y="4515343"/>
            <a:ext cx="3182673" cy="1699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Francisco de Zurbaran</a:t>
            </a:r>
            <a:endParaRPr lang="en-US" sz="2800" dirty="0"/>
          </a:p>
        </p:txBody>
      </p:sp>
      <p:pic>
        <p:nvPicPr>
          <p:cNvPr id="4" name="Picture 3" descr="saint-francis-in-meditation-by-francisco-de-zurbaran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2" y="0"/>
            <a:ext cx="4455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rrit_van_Honthorst_-_De_koppelaar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735077"/>
            <a:ext cx="7535333" cy="5108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867" y="5844033"/>
            <a:ext cx="7535333" cy="858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Gerrit</a:t>
            </a:r>
            <a:r>
              <a:rPr lang="en-US" sz="2800" dirty="0" smtClean="0"/>
              <a:t> van </a:t>
            </a:r>
            <a:r>
              <a:rPr lang="en-US" sz="2800" dirty="0" err="1" smtClean="0"/>
              <a:t>Honthorst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3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 gre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0" y="757950"/>
            <a:ext cx="75628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505" y="590073"/>
            <a:ext cx="2505458" cy="11801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 Greco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764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8400" y="1321253"/>
            <a:ext cx="2411887" cy="45281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Dramatic Lighting can create mood through unusual directional </a:t>
            </a:r>
            <a:r>
              <a:rPr lang="en-US" sz="2800" dirty="0"/>
              <a:t>lighting </a:t>
            </a:r>
          </a:p>
        </p:txBody>
      </p:sp>
      <p:pic>
        <p:nvPicPr>
          <p:cNvPr id="4" name="Picture 3" descr="c33a0fa768f2eda88f464ecf4045f9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26482"/>
            <a:ext cx="4436533" cy="65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4971" y="409483"/>
            <a:ext cx="3005667" cy="57991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Chiaroscuro </a:t>
            </a:r>
            <a:br>
              <a:rPr lang="en-US" sz="2800" dirty="0" smtClean="0"/>
            </a:br>
            <a:r>
              <a:rPr lang="en-US" sz="2800" dirty="0" smtClean="0"/>
              <a:t>can be created with a variety of media including photography….</a:t>
            </a:r>
            <a:endParaRPr lang="en-US" sz="2800" dirty="0"/>
          </a:p>
        </p:txBody>
      </p:sp>
      <p:pic>
        <p:nvPicPr>
          <p:cNvPr id="4" name="Picture 3" descr="6d879ac5202df177c72a517369a91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" y="-426373"/>
            <a:ext cx="4589549" cy="68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4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02" y="4694932"/>
            <a:ext cx="1847959" cy="15047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Graphite…</a:t>
            </a:r>
            <a:endParaRPr lang="en-US" sz="2800" dirty="0"/>
          </a:p>
        </p:txBody>
      </p:sp>
      <p:pic>
        <p:nvPicPr>
          <p:cNvPr id="4" name="Picture 3" descr="95a02933e90d2d00ed2304075676c9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183"/>
            <a:ext cx="6927202" cy="51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6144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54</TotalTime>
  <Words>146</Words>
  <Application>Microsoft Macintosh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 Black </vt:lpstr>
      <vt:lpstr>Extreme Dramatic   Contrast for Effect</vt:lpstr>
      <vt:lpstr>Chiaroscuro was first used during the Renaissance to create drama </vt:lpstr>
      <vt:lpstr>George de la Tour</vt:lpstr>
      <vt:lpstr>Francisco de Zurbaran</vt:lpstr>
      <vt:lpstr>Gerrit van Honthorst</vt:lpstr>
      <vt:lpstr>El Greco</vt:lpstr>
      <vt:lpstr>Dramatic Lighting can create mood through unusual directional lighting </vt:lpstr>
      <vt:lpstr>Chiaroscuro  can be created with a variety of media including photography….</vt:lpstr>
      <vt:lpstr>Graphite…</vt:lpstr>
      <vt:lpstr>Ink Wash…</vt:lpstr>
      <vt:lpstr>Colored pencil on a black ground</vt:lpstr>
      <vt:lpstr>Charcoal…</vt:lpstr>
      <vt:lpstr>Digital painting…</vt:lpstr>
      <vt:lpstr>Different emotions can be produced by careful selection of highlighted areas</vt:lpstr>
      <vt:lpstr>Mood can also be produced through Expressive use of Texture</vt:lpstr>
      <vt:lpstr>More contrast can mean more drama</vt:lpstr>
      <vt:lpstr>And Sometimes less is MORE</vt:lpstr>
      <vt:lpstr>Your mission… </vt:lpstr>
    </vt:vector>
  </TitlesOfParts>
  <Company>RHCSD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Dramatic   Contrast for Effect</dc:title>
  <dc:creator>RH User</dc:creator>
  <cp:lastModifiedBy>RH User</cp:lastModifiedBy>
  <cp:revision>6</cp:revision>
  <dcterms:created xsi:type="dcterms:W3CDTF">2016-09-04T01:57:32Z</dcterms:created>
  <dcterms:modified xsi:type="dcterms:W3CDTF">2016-09-04T02:51:55Z</dcterms:modified>
</cp:coreProperties>
</file>