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1" r:id="rId4"/>
    <p:sldId id="272" r:id="rId5"/>
    <p:sldId id="270" r:id="rId6"/>
    <p:sldId id="269" r:id="rId7"/>
    <p:sldId id="257" r:id="rId8"/>
    <p:sldId id="268" r:id="rId9"/>
    <p:sldId id="271" r:id="rId10"/>
    <p:sldId id="273" r:id="rId1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1F64EFB-B329-4932-A459-61F18687017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ACDC43E-0E31-42D2-8A89-81EB2A23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4147B1-DEB5-4CB6-AA46-02B3BB52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4147B1-DEB5-4CB6-AA46-02B3BB5256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A3473-2AB0-4003-B26B-F6761BD21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E53F-9D17-44BE-B925-EC31F1D2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74638"/>
            <a:ext cx="2197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4420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E836-BB43-477E-AA74-29CAD07E6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C3593-6AEB-42B2-B5C3-71C4B3CEC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2BDE-03EE-43A7-85B5-40C0F9583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A3F07-1312-40C7-AACB-4E29466867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DC33-3E0A-432F-BFDE-38F5AC083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F576A-F129-429D-B724-730516890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0F648-EFDD-4F3B-8551-C4EBB8465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0D86B-65DE-439E-8BA2-1D46A4B8D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B1806-87BC-430B-80AE-7DECB61A0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095D-1BBE-4858-9651-97D120970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2CAB6E6-A0F6-4298-A5DA-B91FCA7201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A8382-A149-4218-BC6D-26EBEAE0B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773F-E294-4564-9F8E-88047749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ECA-D4B3-42AA-9940-C1014820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670A-F9DC-4A38-AE3B-A5C21789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81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600200"/>
            <a:ext cx="42814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236A-C736-409F-AB6E-F7CFB054F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66E6-6EEB-4603-9C6F-118AE639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CA7E-380E-4466-900A-5EE78334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F1CE-6686-472C-846D-95EA552D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22EF-7D58-4F8F-8EEB-CE3FF184B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9B96-E0FC-46E3-8D42-D75E224BA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28600" y="274638"/>
            <a:ext cx="8791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04800" y="1600200"/>
            <a:ext cx="8715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87C8360-87AD-486E-A862-00C5959E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40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7C8360-87AD-486E-A862-00C5959E3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010400" cy="2593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Scientists used a bioluminescent gene from a jellyfish to create “glowing” green mice!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Cool huh?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Check out this PowerPoint to see how they did it and more!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1816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Engineering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600200"/>
            <a:ext cx="8124825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Taking DNA from one organism and inserting it into the DNA of another organism to ensure the organism will have a specific trait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It produces an organism that has a new trait it would most likely not have developed on its own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Example: If we take a gene for bioluminescence from a jellyfish and put it into a mouse’s DNA, we will get a mouse that can “glow” under UV </a:t>
            </a:r>
            <a:r>
              <a:rPr lang="en-US" sz="2400" dirty="0" smtClean="0"/>
              <a:t>light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</a:t>
            </a:r>
            <a:r>
              <a:rPr lang="en-US" b="1" u="sng" dirty="0" smtClean="0"/>
              <a:t>direct manipulation</a:t>
            </a:r>
            <a:r>
              <a:rPr lang="en-US" dirty="0" smtClean="0"/>
              <a:t> of genes</a:t>
            </a:r>
          </a:p>
          <a:p>
            <a:r>
              <a:rPr lang="en-US" dirty="0" smtClean="0"/>
              <a:t>Scientists “cut and paste” DNA of one organism into another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24646"/>
            <a:ext cx="4436917" cy="29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4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2900" y="762000"/>
            <a:ext cx="8610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Scientists genetically engineered a mouse to grow a human ear by inserting human genes into a mouse </a:t>
            </a:r>
            <a:r>
              <a:rPr lang="en-US" dirty="0" err="1" smtClean="0"/>
              <a:t>embyro’s</a:t>
            </a:r>
            <a:r>
              <a:rPr lang="en-US" dirty="0" smtClean="0"/>
              <a:t> DNA! Whoa!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04800" y="2362200"/>
            <a:ext cx="42672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But that’s not all!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Scientists also engineered chickens to be featherless by REMOVING the gene in chicken DNA that causes them to grow feathers!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93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35210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Genetic engineering involves the </a:t>
            </a:r>
            <a:r>
              <a:rPr lang="en-US" sz="4400" u="sng" dirty="0" smtClean="0"/>
              <a:t>direct manipulation</a:t>
            </a:r>
            <a:r>
              <a:rPr lang="en-US" sz="4400" dirty="0" smtClean="0"/>
              <a:t> of genes!</a:t>
            </a:r>
          </a:p>
          <a:p>
            <a:pPr eaLnBrk="1" hangingPunct="1">
              <a:buFontTx/>
              <a:buNone/>
            </a:pPr>
            <a:endParaRPr lang="en-US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Selective Breeding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60438" y="1600200"/>
            <a:ext cx="772636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Mating organisms with “desirable” traits to get offspring with the desirable traits of both parents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Example: If you want red, curly haired puppies you would mate a red haired dog and a curly haired dog</a:t>
            </a:r>
          </a:p>
          <a:p>
            <a:pPr marL="393192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Selective breeding is used for dogs, cats, other pets, cattle, and crops.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Selective </a:t>
            </a:r>
            <a:r>
              <a:rPr lang="en-US" sz="4400" dirty="0" smtClean="0"/>
              <a:t>breeding:</a:t>
            </a:r>
          </a:p>
          <a:p>
            <a:pPr eaLnBrk="1" hangingPunct="1"/>
            <a:r>
              <a:rPr lang="en-US" sz="4400" dirty="0"/>
              <a:t>i</a:t>
            </a:r>
            <a:r>
              <a:rPr lang="en-US" sz="4400" smtClean="0"/>
              <a:t>nvolves </a:t>
            </a:r>
            <a:r>
              <a:rPr lang="en-US" sz="4400" dirty="0" smtClean="0"/>
              <a:t>sexual reproduction!</a:t>
            </a:r>
          </a:p>
          <a:p>
            <a:pPr eaLnBrk="1" hangingPunct="1"/>
            <a:r>
              <a:rPr lang="en-US" sz="4400" dirty="0" smtClean="0"/>
              <a:t> </a:t>
            </a:r>
            <a:r>
              <a:rPr lang="en-US" sz="4400" u="sng" dirty="0" smtClean="0"/>
              <a:t>crosses organisms with desirable traits </a:t>
            </a:r>
            <a:r>
              <a:rPr lang="en-US" sz="4400" dirty="0" smtClean="0"/>
              <a:t>to produce offspring that have the traits from both parents!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/>
              <a:t>So how are they different?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43363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Genetic Engineering</a:t>
            </a:r>
          </a:p>
          <a:p>
            <a:pPr lvl="1" eaLnBrk="1" hangingPunct="1"/>
            <a:r>
              <a:rPr lang="en-US" dirty="0" smtClean="0"/>
              <a:t>Relatively new process performed within labs</a:t>
            </a:r>
          </a:p>
          <a:p>
            <a:pPr lvl="1" eaLnBrk="1" hangingPunct="1"/>
            <a:r>
              <a:rPr lang="en-US" dirty="0" smtClean="0"/>
              <a:t>Manipulates or alters the genetic makeup of organisms</a:t>
            </a:r>
          </a:p>
          <a:p>
            <a:pPr lvl="1" eaLnBrk="1" hangingPunct="1"/>
            <a:r>
              <a:rPr lang="en-US" dirty="0" smtClean="0"/>
              <a:t>Results in organisms with new traits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828800"/>
            <a:ext cx="4043362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Selective Breeding</a:t>
            </a:r>
          </a:p>
          <a:p>
            <a:pPr lvl="1" eaLnBrk="1" hangingPunct="1"/>
            <a:r>
              <a:rPr lang="en-US" dirty="0" smtClean="0"/>
              <a:t>Process has been around for thousands of years</a:t>
            </a:r>
          </a:p>
          <a:p>
            <a:pPr lvl="1" eaLnBrk="1" hangingPunct="1"/>
            <a:r>
              <a:rPr lang="en-US" dirty="0" smtClean="0"/>
              <a:t>Combines the best traits of two organisms</a:t>
            </a:r>
          </a:p>
          <a:p>
            <a:pPr lvl="1" eaLnBrk="1" hangingPunct="1"/>
            <a:r>
              <a:rPr lang="en-US" dirty="0" smtClean="0"/>
              <a:t>Results in organisms that have the desirable traits of their parents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alike?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Both involve human preference for a particular trait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105525" cy="39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41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166_slide">
  <a:themeElements>
    <a:clrScheme name="ind_0166_slide 2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ind_0166_slid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166_slide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66_slide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66_slide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66_slide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66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66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66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66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ind_0166_slide</Template>
  <TotalTime>167</TotalTime>
  <Words>326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ind_0166_slide</vt:lpstr>
      <vt:lpstr>Flow</vt:lpstr>
      <vt:lpstr>Scientists used a bioluminescent gene from a jellyfish to create “glowing” green mice!   Cool huh?  Check out this PowerPoint to see how they did it and more!</vt:lpstr>
      <vt:lpstr>Genetic Engineering</vt:lpstr>
      <vt:lpstr>Genetic Engineering</vt:lpstr>
      <vt:lpstr>PowerPoint Presentation</vt:lpstr>
      <vt:lpstr>Remember!</vt:lpstr>
      <vt:lpstr>Selective Breeding</vt:lpstr>
      <vt:lpstr>Remember!</vt:lpstr>
      <vt:lpstr>So how are they different?</vt:lpstr>
      <vt:lpstr>How are they alike?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Technology</dc:title>
  <dc:creator>Shelby K</dc:creator>
  <cp:lastModifiedBy>Terri Miron</cp:lastModifiedBy>
  <cp:revision>13</cp:revision>
  <cp:lastPrinted>2011-10-19T13:50:53Z</cp:lastPrinted>
  <dcterms:created xsi:type="dcterms:W3CDTF">2009-03-15T18:20:51Z</dcterms:created>
  <dcterms:modified xsi:type="dcterms:W3CDTF">2013-10-22T19:31:48Z</dcterms:modified>
</cp:coreProperties>
</file>