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EA84-F7C4-4C55-846F-A0B5528B8C0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9EC0-D5F0-45BC-8FCC-513B826AC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C9EC0-D5F0-45BC-8FCC-513B826AC2B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35F5-4CE4-4D55-AD1D-8A780D20ED7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8EE3-6CD3-4C4D-BE61-5E071F95DA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Meiji Emperor &amp; Modernization of Japan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Treaty of Kanagawa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Sino-Japanese War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Russo-Japanese War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zunal.com/zunal_uploads/images/20100203092937D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133600" cy="2362200"/>
          </a:xfrm>
          <a:prstGeom prst="rect">
            <a:avLst/>
          </a:prstGeom>
          <a:noFill/>
        </p:spPr>
      </p:pic>
      <p:pic>
        <p:nvPicPr>
          <p:cNvPr id="11268" name="Picture 4" descr="http://faculty.unlv.edu/gbrown/Hist103/meiji_restoration_map1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"/>
            <a:ext cx="7010400" cy="2286000"/>
          </a:xfrm>
          <a:prstGeom prst="rect">
            <a:avLst/>
          </a:prstGeom>
          <a:noFill/>
        </p:spPr>
      </p:pic>
      <p:pic>
        <p:nvPicPr>
          <p:cNvPr id="11270" name="Picture 6" descr="http://www.japanirelandtravel.ie/download/1/The-Meiji-Resto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1905000" cy="2343151"/>
          </a:xfrm>
          <a:prstGeom prst="rect">
            <a:avLst/>
          </a:prstGeom>
          <a:noFill/>
        </p:spPr>
      </p:pic>
      <p:pic>
        <p:nvPicPr>
          <p:cNvPr id="11272" name="Picture 8" descr="http://www.mrfaught.org/meij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619499"/>
            <a:ext cx="7239000" cy="3238501"/>
          </a:xfrm>
          <a:prstGeom prst="rect">
            <a:avLst/>
          </a:prstGeom>
          <a:noFill/>
        </p:spPr>
      </p:pic>
      <p:pic>
        <p:nvPicPr>
          <p:cNvPr id="11274" name="Picture 10" descr="http://upload.wikimedia.org/wikipedia/commons/thumb/0/06/War_flag_of_the_Imperial_Japanese_Army.svg/125px-War_flag_of_the_Imperial_Japanese_Army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286000"/>
            <a:ext cx="1905000" cy="1295400"/>
          </a:xfrm>
          <a:prstGeom prst="rect">
            <a:avLst/>
          </a:prstGeom>
          <a:noFill/>
        </p:spPr>
      </p:pic>
      <p:pic>
        <p:nvPicPr>
          <p:cNvPr id="11276" name="Picture 12" descr="http://www.corbisimages.com/images/67/04E989F2-AA98-438B-A2BE-3FCC8815FE91/EN3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4400"/>
            <a:ext cx="1905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Ends its Isolation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had issued a formal declaration from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declaring Japan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contact with the outside world (*under penalty of death!)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only traded during this period with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&amp; only through the port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United States sent a fleet of warships under the command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urging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Perry’s goal was to open Japan 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US, something no other country had been able to do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signed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the United States, formally opening a trade relationship &amp; exchange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quickly sent out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all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nations, including the US, in order to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western ways and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Modernizes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the leadership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entered a period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emperor became known as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due to his ability to realize that Japan needed to become a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order to stand up to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powers of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quickly began to modernize its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had built its first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railroad; this grew to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1914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Japan’s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grew from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1875 to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1913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Japan’s government supported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giving them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many of the former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owners and heads of the new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production became important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helping to fund Japanese economic expansion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had an army of over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Japan began to assert itself 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increasing its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in the region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j-bradford-delong.net/TCEH/2000/eight/html/Image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media-2.web.britannica.com/eb-media/10/122010-003-847480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Becomes an Imperialist Power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Japan revoked the </a:t>
            </a:r>
            <a:r>
              <a:rPr lang="en-US" b="1" u="sng" dirty="0" smtClean="0">
                <a:latin typeface="Times New Roman" pitchFamily="18" charset="0"/>
              </a:rPr>
              <a:t>____________________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of the Western foreign powers and began to act with extreme pride in its accomplishments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u="sng" dirty="0" smtClean="0">
                <a:latin typeface="Times New Roman" pitchFamily="18" charset="0"/>
              </a:rPr>
              <a:t>________________</a:t>
            </a:r>
            <a:r>
              <a:rPr lang="en-US" b="1" u="sng" dirty="0" smtClean="0">
                <a:latin typeface="Times New Roman" pitchFamily="18" charset="0"/>
              </a:rPr>
              <a:t>)</a:t>
            </a:r>
            <a:endParaRPr lang="en-US" b="1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Japan had forced </a:t>
            </a:r>
            <a:r>
              <a:rPr lang="en-US" b="1" u="sng" dirty="0" smtClean="0">
                <a:latin typeface="Times New Roman" pitchFamily="18" charset="0"/>
              </a:rPr>
              <a:t>__________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to open 3 ports to trade, but, </a:t>
            </a:r>
            <a:r>
              <a:rPr lang="en-US" b="1" u="sng" dirty="0" smtClean="0">
                <a:latin typeface="Times New Roman" pitchFamily="18" charset="0"/>
              </a:rPr>
              <a:t>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also had interests in Korea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both Japan and China signed an agreement regarding their interests in </a:t>
            </a:r>
            <a:r>
              <a:rPr lang="en-US" b="1" u="sng" dirty="0" smtClean="0">
                <a:latin typeface="Times New Roman" pitchFamily="18" charset="0"/>
              </a:rPr>
              <a:t>_______</a:t>
            </a:r>
            <a:endParaRPr lang="en-US" b="1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________________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China broke the agreement by marching </a:t>
            </a:r>
            <a:r>
              <a:rPr lang="en-US" b="1" u="sng" dirty="0" smtClean="0">
                <a:latin typeface="Times New Roman" pitchFamily="18" charset="0"/>
              </a:rPr>
              <a:t>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into Korea to put down a rebellion; </a:t>
            </a:r>
            <a:r>
              <a:rPr lang="en-US" b="1" u="sng" dirty="0" smtClean="0">
                <a:latin typeface="Times New Roman" pitchFamily="18" charset="0"/>
              </a:rPr>
              <a:t>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saw this as an act of </a:t>
            </a:r>
            <a:r>
              <a:rPr lang="en-US" b="1" u="sng" dirty="0" smtClean="0">
                <a:latin typeface="Times New Roman" pitchFamily="18" charset="0"/>
              </a:rPr>
              <a:t>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and declared war on China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u="sng" dirty="0" smtClean="0">
                <a:latin typeface="Times New Roman" pitchFamily="18" charset="0"/>
              </a:rPr>
              <a:t>_____________________________________________</a:t>
            </a:r>
            <a:r>
              <a:rPr lang="en-US" b="1" u="sng" dirty="0" smtClean="0">
                <a:latin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Japan had </a:t>
            </a:r>
            <a:r>
              <a:rPr lang="en-US" dirty="0" smtClean="0">
                <a:latin typeface="Times New Roman" pitchFamily="18" charset="0"/>
              </a:rPr>
              <a:t>defeated</a:t>
            </a:r>
            <a:r>
              <a:rPr lang="en-US" b="1" u="sng" dirty="0" smtClean="0">
                <a:latin typeface="Times New Roman" pitchFamily="18" charset="0"/>
              </a:rPr>
              <a:t>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the </a:t>
            </a:r>
            <a:r>
              <a:rPr lang="en-US" b="1" u="sng" dirty="0" smtClean="0">
                <a:latin typeface="Times New Roman" pitchFamily="18" charset="0"/>
              </a:rPr>
              <a:t>___________________________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and had taken control of the </a:t>
            </a:r>
            <a:r>
              <a:rPr lang="en-US" b="1" u="sng" dirty="0" smtClean="0">
                <a:latin typeface="Times New Roman" pitchFamily="18" charset="0"/>
              </a:rPr>
              <a:t>__________________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as well as </a:t>
            </a:r>
            <a:r>
              <a:rPr lang="en-US" b="1" u="sng" dirty="0" smtClean="0">
                <a:latin typeface="Times New Roman" pitchFamily="18" charset="0"/>
              </a:rPr>
              <a:t>___________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u="sng" dirty="0" smtClean="0">
                <a:latin typeface="Times New Roman" pitchFamily="18" charset="0"/>
              </a:rPr>
              <a:t>Formosa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b="1" u="sng" dirty="0" smtClean="0">
                <a:latin typeface="Times New Roman" pitchFamily="18" charset="0"/>
              </a:rPr>
              <a:t>_____________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wanted to </a:t>
            </a:r>
            <a:r>
              <a:rPr lang="en-US" b="1" u="sng" dirty="0" smtClean="0">
                <a:latin typeface="Times New Roman" pitchFamily="18" charset="0"/>
              </a:rPr>
              <a:t>___________________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order to have an </a:t>
            </a:r>
            <a:r>
              <a:rPr lang="en-US" b="1" u="sng" dirty="0" smtClean="0">
                <a:latin typeface="Times New Roman" pitchFamily="18" charset="0"/>
              </a:rPr>
              <a:t>_____________________</a:t>
            </a:r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on the Pacific but Japan viewed </a:t>
            </a:r>
            <a:r>
              <a:rPr lang="en-US" smtClean="0">
                <a:latin typeface="Times New Roman" pitchFamily="18" charset="0"/>
              </a:rPr>
              <a:t>either </a:t>
            </a:r>
            <a:r>
              <a:rPr lang="en-US" b="1" u="sng" smtClean="0">
                <a:latin typeface="Times New Roman" pitchFamily="18" charset="0"/>
              </a:rPr>
              <a:t>________________________ </a:t>
            </a:r>
            <a:r>
              <a:rPr lang="en-US" dirty="0" smtClean="0">
                <a:latin typeface="Times New Roman" pitchFamily="18" charset="0"/>
              </a:rPr>
              <a:t>control over Korea as “A dagger pointed at the heart of Japan”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6386" name="Picture 2" descr="http://aboutjapan.japansociety.org/resources/category/1/1/9/3/images/Map_of_World_on_Japanese_Flag_RJ_W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43200" cy="914400"/>
          </a:xfrm>
          <a:prstGeom prst="rect">
            <a:avLst/>
          </a:prstGeom>
          <a:noFill/>
        </p:spPr>
      </p:pic>
      <p:pic>
        <p:nvPicPr>
          <p:cNvPr id="5" name="Picture 2" descr="http://aboutjapan.japansociety.org/resources/category/1/1/9/3/images/Map_of_World_on_Japanese_Flag_RJ_W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914400"/>
          </a:xfrm>
          <a:prstGeom prst="rect">
            <a:avLst/>
          </a:prstGeom>
          <a:noFill/>
        </p:spPr>
      </p:pic>
      <p:pic>
        <p:nvPicPr>
          <p:cNvPr id="16388" name="Picture 4" descr="http://cache4.asset-cache.net/xc/90002329.jpg?v=1&amp;c=IWSAsset&amp;k=2&amp;d=77BFBA49EF878921CC759DF4EBAC47D0A3E925B67CAAFDA125DAA2032F5390C3757B48359ED147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0"/>
            <a:ext cx="3733800" cy="914400"/>
          </a:xfrm>
          <a:prstGeom prst="rect">
            <a:avLst/>
          </a:prstGeom>
          <a:noFill/>
        </p:spPr>
      </p:pic>
      <p:pic>
        <p:nvPicPr>
          <p:cNvPr id="16390" name="Picture 6" descr="http://cache3.asset-cache.net/xc/89876264.jpg?v=1&amp;c=IWSAsset&amp;k=2&amp;d=77BFBA49EF878921CC759DF4EBAC47D00D5EEBB8C7B64602651CF34947CE3AA26D1F9253E47FCC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5000"/>
            <a:ext cx="4010025" cy="1143000"/>
          </a:xfrm>
          <a:prstGeom prst="rect">
            <a:avLst/>
          </a:prstGeom>
          <a:noFill/>
        </p:spPr>
      </p:pic>
      <p:pic>
        <p:nvPicPr>
          <p:cNvPr id="16392" name="Picture 8" descr="http://www.corbisimages.com/images/67/E11ED9C3-CDA3-40D1-8E59-B9B980B3D769/BE088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715000"/>
            <a:ext cx="5181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Port Arthur: Surprise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>
                <a:latin typeface="Times New Roman" pitchFamily="18" charset="0"/>
              </a:rPr>
              <a:t>Japan</a:t>
            </a:r>
            <a:r>
              <a:rPr lang="en-US" dirty="0" smtClean="0">
                <a:latin typeface="Times New Roman" pitchFamily="18" charset="0"/>
              </a:rPr>
              <a:t> launched a </a:t>
            </a:r>
            <a:r>
              <a:rPr lang="en-US" b="1" u="sng" dirty="0" smtClean="0">
                <a:latin typeface="Times New Roman" pitchFamily="18" charset="0"/>
              </a:rPr>
              <a:t>surprise attack </a:t>
            </a:r>
            <a:r>
              <a:rPr lang="en-US" dirty="0" smtClean="0">
                <a:latin typeface="Times New Roman" pitchFamily="18" charset="0"/>
              </a:rPr>
              <a:t>against </a:t>
            </a:r>
            <a:r>
              <a:rPr lang="en-US" b="1" u="sng" dirty="0" smtClean="0">
                <a:latin typeface="Times New Roman" pitchFamily="18" charset="0"/>
              </a:rPr>
              <a:t>Russian</a:t>
            </a:r>
            <a:r>
              <a:rPr lang="en-US" dirty="0" smtClean="0">
                <a:latin typeface="Times New Roman" pitchFamily="18" charset="0"/>
              </a:rPr>
              <a:t> ships anchored at </a:t>
            </a:r>
            <a:r>
              <a:rPr lang="en-US" b="1" u="sng" dirty="0" smtClean="0">
                <a:latin typeface="Times New Roman" pitchFamily="18" charset="0"/>
              </a:rPr>
              <a:t>Port Arthur </a:t>
            </a:r>
            <a:r>
              <a:rPr lang="en-US" dirty="0" smtClean="0">
                <a:latin typeface="Times New Roman" pitchFamily="18" charset="0"/>
              </a:rPr>
              <a:t>off the Korean coast (</a:t>
            </a:r>
            <a:r>
              <a:rPr lang="en-US" b="1" u="sng" dirty="0" smtClean="0">
                <a:latin typeface="Times New Roman" pitchFamily="18" charset="0"/>
              </a:rPr>
              <a:t>Feb.1904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</a:rPr>
              <a:t>Japan simultaneously </a:t>
            </a:r>
            <a:r>
              <a:rPr lang="en-US" b="1" u="sng" dirty="0" smtClean="0">
                <a:latin typeface="Times New Roman" pitchFamily="18" charset="0"/>
              </a:rPr>
              <a:t>attacked Russian troops </a:t>
            </a:r>
            <a:r>
              <a:rPr lang="en-US" dirty="0" smtClean="0">
                <a:latin typeface="Times New Roman" pitchFamily="18" charset="0"/>
              </a:rPr>
              <a:t>in </a:t>
            </a:r>
            <a:r>
              <a:rPr lang="en-US" b="1" u="sng" dirty="0" smtClean="0">
                <a:latin typeface="Times New Roman" pitchFamily="18" charset="0"/>
              </a:rPr>
              <a:t>Korea</a:t>
            </a:r>
            <a:r>
              <a:rPr lang="en-US" dirty="0" smtClean="0">
                <a:latin typeface="Times New Roman" pitchFamily="18" charset="0"/>
              </a:rPr>
              <a:t> at the </a:t>
            </a:r>
            <a:r>
              <a:rPr lang="en-US" b="1" u="sng" dirty="0" smtClean="0">
                <a:latin typeface="Times New Roman" pitchFamily="18" charset="0"/>
              </a:rPr>
              <a:t>Battle of Mukden</a:t>
            </a:r>
          </a:p>
          <a:p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b="1" u="sng" dirty="0" smtClean="0">
                <a:latin typeface="Times New Roman" pitchFamily="18" charset="0"/>
              </a:rPr>
              <a:t>naval assault </a:t>
            </a:r>
            <a:r>
              <a:rPr lang="en-US" dirty="0" smtClean="0">
                <a:latin typeface="Times New Roman" pitchFamily="18" charset="0"/>
              </a:rPr>
              <a:t>was successful with the entire </a:t>
            </a:r>
            <a:r>
              <a:rPr lang="en-US" b="1" u="sng" dirty="0" smtClean="0">
                <a:latin typeface="Times New Roman" pitchFamily="18" charset="0"/>
              </a:rPr>
              <a:t>Pacific Fleet of Russia </a:t>
            </a:r>
            <a:r>
              <a:rPr lang="en-US" dirty="0" smtClean="0">
                <a:latin typeface="Times New Roman" pitchFamily="18" charset="0"/>
              </a:rPr>
              <a:t>either </a:t>
            </a:r>
            <a:r>
              <a:rPr lang="en-US" b="1" u="sng" dirty="0" smtClean="0">
                <a:latin typeface="Times New Roman" pitchFamily="18" charset="0"/>
              </a:rPr>
              <a:t>captured or sunk</a:t>
            </a:r>
          </a:p>
          <a:p>
            <a:r>
              <a:rPr lang="en-US" b="1" u="sng" dirty="0" smtClean="0">
                <a:latin typeface="Times New Roman" pitchFamily="18" charset="0"/>
              </a:rPr>
              <a:t>Ground warfare </a:t>
            </a:r>
            <a:r>
              <a:rPr lang="en-US" dirty="0" smtClean="0">
                <a:latin typeface="Times New Roman" pitchFamily="18" charset="0"/>
              </a:rPr>
              <a:t>would last the duration of the war (until the </a:t>
            </a:r>
            <a:r>
              <a:rPr lang="en-US" b="1" u="sng" dirty="0" smtClean="0">
                <a:latin typeface="Times New Roman" pitchFamily="18" charset="0"/>
              </a:rPr>
              <a:t>Treaty of Portsmouth in 1905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as an Imperialist Nation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apanshad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does this cartoon show about Japanese expansion in the Pacific?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future actions does it predict that Japan may take?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 Wins the Russo-Japanese War &amp; the Settlement of the War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ardsupsleevecarto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Settlement</a:t>
            </a:r>
            <a:endParaRPr lang="en-US" dirty="0"/>
          </a:p>
        </p:txBody>
      </p:sp>
      <p:pic>
        <p:nvPicPr>
          <p:cNvPr id="4" name="Picture 4" descr="mappingthepe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551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Meiji Emperor &amp; Modernization of Japan</vt:lpstr>
      <vt:lpstr>Japan Ends its Isolation</vt:lpstr>
      <vt:lpstr>Japan Modernizes</vt:lpstr>
      <vt:lpstr> Japan Becomes an Imperialist Power</vt:lpstr>
      <vt:lpstr>Port Arthur: Surprise Attack</vt:lpstr>
      <vt:lpstr>Japan as an Imperialist Nation</vt:lpstr>
      <vt:lpstr>Japan Wins the Russo-Japanese War &amp; the Settlement of the War</vt:lpstr>
      <vt:lpstr>Mapping the Settlement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Meiji Emperor &amp; Modernization of Japan</dc:title>
  <dc:creator>millerm</dc:creator>
  <cp:lastModifiedBy>%username%</cp:lastModifiedBy>
  <cp:revision>19</cp:revision>
  <cp:lastPrinted>2015-12-15T14:04:50Z</cp:lastPrinted>
  <dcterms:created xsi:type="dcterms:W3CDTF">2010-12-06T12:11:52Z</dcterms:created>
  <dcterms:modified xsi:type="dcterms:W3CDTF">2015-12-15T14:11:07Z</dcterms:modified>
</cp:coreProperties>
</file>