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1E240-CBBE-457A-8D34-F7535DB707A9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C3ED-AE41-4BE2-84B7-BBD35ABEBC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freakonomics.com/wp-content/uploads/2011/12/Africa-Ethnic-Bord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62399"/>
            <a:ext cx="5372100" cy="2895601"/>
          </a:xfrm>
          <a:prstGeom prst="rect">
            <a:avLst/>
          </a:prstGeom>
          <a:noFill/>
        </p:spPr>
      </p:pic>
      <p:pic>
        <p:nvPicPr>
          <p:cNvPr id="1028" name="Picture 4" descr="http://www.roebuckclasses.com/maps/placemap/subsahara/subsaharaethnicboundari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24275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pslarson2.files.wordpress.com/2011/01/hotspo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19224"/>
            <a:ext cx="4200525" cy="5438776"/>
          </a:xfrm>
          <a:prstGeom prst="rect">
            <a:avLst/>
          </a:prstGeom>
          <a:noFill/>
        </p:spPr>
      </p:pic>
      <p:pic>
        <p:nvPicPr>
          <p:cNvPr id="4100" name="Picture 4" descr="http://exploringafrica.matrix.msu.edu/images/colonialism19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3550" y="2590800"/>
            <a:ext cx="3600450" cy="3743325"/>
          </a:xfrm>
          <a:prstGeom prst="rect">
            <a:avLst/>
          </a:prstGeom>
          <a:noFill/>
        </p:spPr>
      </p:pic>
      <p:pic>
        <p:nvPicPr>
          <p:cNvPr id="4102" name="Picture 6" descr="http://www.cityofart.net/bship/africa_colonial_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306705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millerm</dc:creator>
  <cp:lastModifiedBy>millerm</cp:lastModifiedBy>
  <cp:revision>3</cp:revision>
  <dcterms:created xsi:type="dcterms:W3CDTF">2013-06-24T17:25:22Z</dcterms:created>
  <dcterms:modified xsi:type="dcterms:W3CDTF">2013-06-24T17:33:25Z</dcterms:modified>
</cp:coreProperties>
</file>