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4" r:id="rId5"/>
    <p:sldId id="258" r:id="rId6"/>
    <p:sldId id="285" r:id="rId7"/>
    <p:sldId id="266" r:id="rId8"/>
    <p:sldId id="286" r:id="rId9"/>
    <p:sldId id="263" r:id="rId10"/>
    <p:sldId id="287" r:id="rId11"/>
    <p:sldId id="264" r:id="rId12"/>
    <p:sldId id="288" r:id="rId13"/>
    <p:sldId id="265" r:id="rId14"/>
    <p:sldId id="289" r:id="rId15"/>
    <p:sldId id="262" r:id="rId16"/>
    <p:sldId id="290" r:id="rId17"/>
    <p:sldId id="261" r:id="rId18"/>
    <p:sldId id="291" r:id="rId19"/>
    <p:sldId id="260" r:id="rId20"/>
    <p:sldId id="292" r:id="rId21"/>
    <p:sldId id="259" r:id="rId22"/>
    <p:sldId id="293" r:id="rId23"/>
    <p:sldId id="272" r:id="rId24"/>
    <p:sldId id="294" r:id="rId25"/>
    <p:sldId id="271" r:id="rId26"/>
    <p:sldId id="295" r:id="rId27"/>
    <p:sldId id="270" r:id="rId28"/>
    <p:sldId id="296" r:id="rId29"/>
    <p:sldId id="269" r:id="rId30"/>
    <p:sldId id="268" r:id="rId31"/>
    <p:sldId id="297" r:id="rId32"/>
    <p:sldId id="298" r:id="rId33"/>
    <p:sldId id="267" r:id="rId34"/>
    <p:sldId id="299" r:id="rId35"/>
    <p:sldId id="273" r:id="rId36"/>
    <p:sldId id="300" r:id="rId37"/>
    <p:sldId id="274" r:id="rId38"/>
    <p:sldId id="301" r:id="rId39"/>
    <p:sldId id="275" r:id="rId40"/>
    <p:sldId id="302" r:id="rId41"/>
    <p:sldId id="276" r:id="rId42"/>
    <p:sldId id="303" r:id="rId43"/>
    <p:sldId id="277" r:id="rId44"/>
    <p:sldId id="304" r:id="rId45"/>
    <p:sldId id="278" r:id="rId46"/>
    <p:sldId id="305" r:id="rId47"/>
    <p:sldId id="279" r:id="rId48"/>
    <p:sldId id="306" r:id="rId49"/>
    <p:sldId id="280" r:id="rId50"/>
    <p:sldId id="307" r:id="rId51"/>
    <p:sldId id="281" r:id="rId52"/>
    <p:sldId id="308" r:id="rId53"/>
    <p:sldId id="28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42D0-CB16-49EB-AA99-85953CDA2F85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206B-932D-4B96-B67B-E417144C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1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1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11.png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11.png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11.png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11.png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5" Type="http://schemas.openxmlformats.org/officeDocument/2006/relationships/image" Target="../media/image11.png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5" Type="http://schemas.openxmlformats.org/officeDocument/2006/relationships/image" Target="../media/image11.png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5" Type="http://schemas.openxmlformats.org/officeDocument/2006/relationships/image" Target="../media/image11.png"/><Relationship Id="rId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5" Type="http://schemas.openxmlformats.org/officeDocument/2006/relationships/image" Target="../media/image11.png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5" Type="http://schemas.openxmlformats.org/officeDocument/2006/relationships/image" Target="../media/image11.png"/><Relationship Id="rId4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5" Type="http://schemas.openxmlformats.org/officeDocument/2006/relationships/image" Target="../media/image11.png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5" Type="http://schemas.openxmlformats.org/officeDocument/2006/relationships/image" Target="../media/image11.png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5" Type="http://schemas.openxmlformats.org/officeDocument/2006/relationships/image" Target="../media/image11.png"/><Relationship Id="rId4" Type="http://schemas.openxmlformats.org/officeDocument/2006/relationships/image" Target="../media/image3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wav"/><Relationship Id="rId1" Type="http://schemas.microsoft.com/office/2007/relationships/media" Target="../media/media48.wav"/><Relationship Id="rId5" Type="http://schemas.openxmlformats.org/officeDocument/2006/relationships/image" Target="../media/image11.png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5" Type="http://schemas.openxmlformats.org/officeDocument/2006/relationships/image" Target="../media/image6.png"/><Relationship Id="rId4" Type="http://schemas.openxmlformats.org/officeDocument/2006/relationships/image" Target="../media/image3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5" Type="http://schemas.openxmlformats.org/officeDocument/2006/relationships/image" Target="../media/image6.png"/><Relationship Id="rId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 Alphabet!</a:t>
            </a:r>
            <a:endParaRPr lang="en-US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Ich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kann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</a:t>
            </a:r>
          </a:p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 can do it!! 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snydere\AppData\Local\Microsoft\Windows\Temporary Internet Files\Content.IE5\SZT6HKYD\MP9004011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438400" cy="30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nydere\AppData\Local\Microsoft\Windows\Temporary Internet Files\Content.IE5\HJGLX4WG\MP9003140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888"/>
            <a:ext cx="365760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09600" y="220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4410432"/>
            <a:ext cx="6704079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Elefant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870" y="4114800"/>
            <a:ext cx="84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09600" y="220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MC90005281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6955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4410432"/>
            <a:ext cx="6704079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Elefant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870" y="4114800"/>
            <a:ext cx="84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E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01878" y="-446009"/>
            <a:ext cx="50834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Frosch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6924" y="4105835"/>
            <a:ext cx="96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MCAN0435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5" y="228600"/>
            <a:ext cx="42719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01878" y="-446009"/>
            <a:ext cx="50834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Frosch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6924" y="4105835"/>
            <a:ext cx="96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F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9651" y="-446008"/>
            <a:ext cx="4966296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Giraffe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6183" y="4114800"/>
            <a:ext cx="122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MCj032965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06" y="215153"/>
            <a:ext cx="29337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9651" y="-446008"/>
            <a:ext cx="4966296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Giraffe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6183" y="4114800"/>
            <a:ext cx="122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G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9078" y="-522208"/>
            <a:ext cx="40158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Hund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6634" y="3977843"/>
            <a:ext cx="1239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 descr="MCj04241140000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71600"/>
            <a:ext cx="3657600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9078" y="-522208"/>
            <a:ext cx="40158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Hund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6634" y="3977843"/>
            <a:ext cx="1239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H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98260" y="-598408"/>
            <a:ext cx="4461478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Insekt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2866" y="4065885"/>
            <a:ext cx="125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eeh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C90005257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133600"/>
            <a:ext cx="1001712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C90032955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330575"/>
            <a:ext cx="180657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MC90005258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133600"/>
            <a:ext cx="18065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98260" y="-598408"/>
            <a:ext cx="4461478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Insekt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2866" y="4065885"/>
            <a:ext cx="125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eeh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1135" y="-380703"/>
            <a:ext cx="303320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Affe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9978" y="4114800"/>
            <a:ext cx="8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1445" y="-665426"/>
            <a:ext cx="4264308" cy="68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Jaguar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604" y="3625756"/>
            <a:ext cx="111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 descr="MCj04361050000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43100"/>
            <a:ext cx="41148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1445" y="-665426"/>
            <a:ext cx="4264308" cy="68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Jaguar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604" y="3625756"/>
            <a:ext cx="111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J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9027" y="-598408"/>
            <a:ext cx="4283545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Katze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0119" y="3775670"/>
            <a:ext cx="122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3" name="Picture 1" descr="MCj03264640000[1]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00200"/>
            <a:ext cx="3840163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9027" y="-598408"/>
            <a:ext cx="4283545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Katze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0119" y="3775670"/>
            <a:ext cx="122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K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4406" y="-674608"/>
            <a:ext cx="4092787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Löwe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4247" y="39624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1" descr="MCAN0431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5900"/>
            <a:ext cx="3657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4406" y="-674608"/>
            <a:ext cx="4092787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Löwe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4247" y="39624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ell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L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0778" y="-674608"/>
            <a:ext cx="45496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Maus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066" y="4114800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 descr="MCAN04317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7432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0778" y="-674608"/>
            <a:ext cx="45496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Maus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066" y="4114800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M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8382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Nashorn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824" y="4114800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 descr="MC90005295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7" y="3398837"/>
            <a:ext cx="388461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8382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Nashorn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824" y="4114800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N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MCAN02556_0000[1]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18" y="3105150"/>
            <a:ext cx="312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1135" y="-380703"/>
            <a:ext cx="303320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Affe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9978" y="4114800"/>
            <a:ext cx="8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A ist fuer 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1929" y="-598408"/>
            <a:ext cx="3748141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Otter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750" y="4114800"/>
            <a:ext cx="928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 descr="MCj03295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338296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1929" y="-598408"/>
            <a:ext cx="3748141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Otter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750" y="4114800"/>
            <a:ext cx="928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Pinguin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1922" y="4114800"/>
            <a:ext cx="121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MC90005260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362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Pinguin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1922" y="4114800"/>
            <a:ext cx="121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0728" y="-598408"/>
            <a:ext cx="4817344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Qualle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650" y="4114800"/>
            <a:ext cx="1240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457" name="Picture 1" descr="MCj032951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7432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0728" y="-598408"/>
            <a:ext cx="4817344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Qualle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8650" y="4114800"/>
            <a:ext cx="1240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Q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0478" y="-522208"/>
            <a:ext cx="40158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Ratte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8" y="4114800"/>
            <a:ext cx="102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 descr="MCj0318946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1700"/>
            <a:ext cx="3657600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0478" y="-522208"/>
            <a:ext cx="401584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Ratte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8" y="4114800"/>
            <a:ext cx="102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R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Schaf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8826" y="3505200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MC90005735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57200"/>
            <a:ext cx="3609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Schaf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8826" y="3505200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S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0513" y="-457200"/>
            <a:ext cx="312457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Bär</a:t>
            </a:r>
            <a:r>
              <a:rPr kumimoji="0" lang="es-MX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864" y="4123765"/>
            <a:ext cx="121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8598" y="-674608"/>
            <a:ext cx="377680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Tiger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9031" y="3815264"/>
            <a:ext cx="107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 descr="MCj032954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857500"/>
            <a:ext cx="36576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8598" y="-674608"/>
            <a:ext cx="377680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Tiger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9031" y="3815264"/>
            <a:ext cx="1075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1577" y="-598408"/>
            <a:ext cx="3268844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Uhu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5821" y="4087906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 descr="MCj03294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43100"/>
            <a:ext cx="3206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51577" y="-598408"/>
            <a:ext cx="3268844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Uhu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5821" y="4087906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7038" y="-674608"/>
            <a:ext cx="419512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Vogel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089" y="4114800"/>
            <a:ext cx="1280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fow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1" descr="MCAN0412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628900"/>
            <a:ext cx="33829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7038" y="-674608"/>
            <a:ext cx="419512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Vogel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089" y="4114800"/>
            <a:ext cx="1280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fow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V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26492" y="-522208"/>
            <a:ext cx="4214615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9430" y="4114800"/>
            <a:ext cx="115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1" name="Picture 1" descr="MCj032957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2004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26492" y="-522208"/>
            <a:ext cx="4214615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9430" y="4114800"/>
            <a:ext cx="115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W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0656" y="-558448"/>
            <a:ext cx="5533886" cy="67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Xylophon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4293" y="4114800"/>
            <a:ext cx="98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ixx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 descr="MCEN0072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3100"/>
            <a:ext cx="36576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0656" y="-558448"/>
            <a:ext cx="5533886" cy="67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Xylophon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4293" y="4114800"/>
            <a:ext cx="98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ixx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X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MCj0088446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4210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0513" y="-457200"/>
            <a:ext cx="312457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Bär</a:t>
            </a:r>
            <a:r>
              <a:rPr kumimoji="0" lang="es-MX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4864" y="4123765"/>
            <a:ext cx="121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B  ist fuer Ba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79198" y="-369808"/>
            <a:ext cx="303320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Yak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567" y="4114800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up-see-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lohn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 descr="MCj00841860000[1]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53" y="838200"/>
            <a:ext cx="36576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79198" y="-369808"/>
            <a:ext cx="3033203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Yak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567" y="4114800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up-see-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lohn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Y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3544" y="-598408"/>
            <a:ext cx="4371710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Zebra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844" y="4105870"/>
            <a:ext cx="126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zett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 descr="MCAN04336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37401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3544" y="-598408"/>
            <a:ext cx="4371710" cy="714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Zebra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844" y="4105870"/>
            <a:ext cx="126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zett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85800" y="220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936"/>
            <a:ext cx="710002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Chamäleon</a:t>
            </a:r>
            <a:r>
              <a:rPr kumimoji="0" lang="es-MX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0012" y="4267200"/>
            <a:ext cx="1117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85800" y="220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MCAN0434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133"/>
            <a:ext cx="2743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936"/>
            <a:ext cx="7100021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Chamäleon</a:t>
            </a:r>
            <a:r>
              <a:rPr kumimoji="0" lang="es-MX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0012" y="4267200"/>
            <a:ext cx="1117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9540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Delphin</a:t>
            </a:r>
            <a:r>
              <a:rPr kumimoji="0" lang="es-MX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6344" y="3191470"/>
            <a:ext cx="121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Recorded Sound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95400" y="2057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MC90005271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18" y="4732524"/>
            <a:ext cx="27813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Delphin</a:t>
            </a:r>
            <a:r>
              <a:rPr kumimoji="0" lang="es-MX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6344" y="3191470"/>
            <a:ext cx="121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D  ist f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171</Words>
  <Application>Microsoft Office PowerPoint</Application>
  <PresentationFormat>On-screen Show (4:3)</PresentationFormat>
  <Paragraphs>167</Paragraphs>
  <Slides>53</Slides>
  <Notes>0</Notes>
  <HiddenSlides>0</HiddenSlides>
  <MMClips>52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Das Alphabet!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Snyder</dc:creator>
  <cp:lastModifiedBy>Elizabeth Snyder</cp:lastModifiedBy>
  <cp:revision>18</cp:revision>
  <dcterms:created xsi:type="dcterms:W3CDTF">2012-11-08T19:08:43Z</dcterms:created>
  <dcterms:modified xsi:type="dcterms:W3CDTF">2013-11-06T18:10:33Z</dcterms:modified>
</cp:coreProperties>
</file>