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6858000" cy="9144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128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5" tIns="91415" rIns="91415" bIns="9141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067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spcFirstLastPara="1" wrap="square" lIns="91415" tIns="91415" rIns="91415" bIns="9141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679308" y="5791200"/>
            <a:ext cx="555498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title"/>
          </p:nvPr>
        </p:nvSpPr>
        <p:spPr>
          <a:xfrm rot="5400000">
            <a:off x="1807203" y="3650290"/>
            <a:ext cx="7679864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1"/>
          </p:nvPr>
        </p:nvSpPr>
        <p:spPr>
          <a:xfrm rot="5400000">
            <a:off x="-1193172" y="2214396"/>
            <a:ext cx="7679864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sz="6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None/>
              <a:defRPr sz="10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Google Shape;37;p4"/>
          <p:cNvCxnSpPr/>
          <p:nvPr/>
        </p:nvCxnSpPr>
        <p:spPr>
          <a:xfrm>
            <a:off x="679308" y="5791200"/>
            <a:ext cx="555498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617220" y="2460979"/>
            <a:ext cx="2777490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3497580" y="2460980"/>
            <a:ext cx="2777490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None/>
              <a:defRPr sz="13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617220" y="3443112"/>
            <a:ext cx="2777490" cy="450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3497580" y="2461403"/>
            <a:ext cx="2777490" cy="98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None/>
              <a:defRPr sz="135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200"/>
              <a:buFont typeface="Calibri"/>
              <a:buNone/>
              <a:defRPr sz="12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4"/>
          </p:nvPr>
        </p:nvSpPr>
        <p:spPr>
          <a:xfrm>
            <a:off x="3497580" y="3443112"/>
            <a:ext cx="2777490" cy="450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2700338" y="975360"/>
            <a:ext cx="3651885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257175" y="3901440"/>
            <a:ext cx="1800225" cy="450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Calibri"/>
              <a:buNone/>
              <a:defRPr sz="112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Calibri"/>
              <a:buNone/>
              <a:defRPr sz="7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261851" y="8613049"/>
            <a:ext cx="147291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2700337" y="8613049"/>
            <a:ext cx="2614613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617220" y="6766560"/>
            <a:ext cx="5688926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0"/>
          <p:cNvSpPr>
            <a:spLocks noGrp="1"/>
          </p:cNvSpPr>
          <p:nvPr>
            <p:ph type="pic" idx="2"/>
          </p:nvPr>
        </p:nvSpPr>
        <p:spPr>
          <a:xfrm>
            <a:off x="9" y="0"/>
            <a:ext cx="6857992" cy="6553435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457200" tIns="457200" rIns="0" bIns="45700" anchor="t" anchorCtr="0"/>
          <a:lstStyle>
            <a:lvl1pPr marR="0" lvl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libri"/>
              <a:buNone/>
              <a:defRPr sz="21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617220" y="7876032"/>
            <a:ext cx="5692140" cy="79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Calibri"/>
              <a:buNone/>
              <a:defRPr sz="112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Calibri"/>
              <a:buNone/>
              <a:defRPr sz="7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675"/>
              <a:buFont typeface="Calibri"/>
              <a:buNone/>
              <a:defRPr sz="675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 rot="5400000">
            <a:off x="763904" y="2314293"/>
            <a:ext cx="5364480" cy="5657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8445754"/>
            <a:ext cx="6858001" cy="8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/>
          <a:lstStyle>
            <a:lvl1pPr marL="457200" marR="0" lvl="0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sz="15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4325" algn="l" rtl="0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libri"/>
              <a:buChar char="◦"/>
              <a:defRPr sz="13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5275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050"/>
              <a:buFont typeface="Calibri"/>
              <a:buChar char="◦"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788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671362" y="2317127"/>
            <a:ext cx="5606415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3" descr="greychevron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96" y="-45435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229442" y="938304"/>
            <a:ext cx="6507024" cy="3818873"/>
          </a:xfrm>
          <a:prstGeom prst="roundRect">
            <a:avLst>
              <a:gd name="adj" fmla="val 16667"/>
            </a:avLst>
          </a:prstGeom>
          <a:solidFill>
            <a:srgbClr val="FFFFFF">
              <a:alpha val="84705"/>
            </a:srgbClr>
          </a:solidFill>
          <a:ln w="571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92928" y="938305"/>
            <a:ext cx="6736464" cy="44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		    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are learning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rPr lang="en-US" sz="1200" b="1" dirty="0">
                <a:latin typeface="Comic Sans MS" panose="030F0702030302020204" pitchFamily="66" charset="0"/>
              </a:rPr>
              <a:t>Get Acquainted Night/Open House: </a:t>
            </a:r>
            <a:r>
              <a:rPr lang="en-US" sz="1200" dirty="0" smtClean="0">
                <a:latin typeface="Comic Sans MS" panose="030F0702030302020204" pitchFamily="66" charset="0"/>
              </a:rPr>
              <a:t>Thank you for coming to Open house on Wednesday. 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I am looking forward to working with your families this year.  I will be sending home a 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reminder with your parent teacher conference date and time in November when report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cards are sent home.  </a:t>
            </a:r>
            <a:endParaRPr lang="en-US" sz="1200" dirty="0">
              <a:latin typeface="Comic Sans MS" panose="030F0702030302020204" pitchFamily="66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Fundations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This week we started two new concepts: Word of the day and trick words.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Word of the day introduces a word and allows children to discuss the meaning and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it in a sentence.  Ask your child what the words fix and quit mean.  Ask them to tap out the word to spell.  New Trick words: a, and, the, is, his, of.  These are posted in the classroom on the trick word board, which is encouraged to be used as a resource to correctly spell the words when writing.  </a:t>
            </a:r>
            <a:endParaRPr lang="en-US" sz="120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Math</a:t>
            </a:r>
            <a:r>
              <a:rPr lang="en-US" sz="12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have been working on understanding the meaning of the 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equal sign and 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identifying number sentences that are equa</a:t>
            </a: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 The commutative property has been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Introduced so children are working on understanding that 2+7=9 is the same as 7+2=9.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continue to work on solving and writing number sentences with a sum less than 10.</a:t>
            </a:r>
            <a:endParaRPr sz="120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104" name="Google Shape;104;p13"/>
          <p:cNvSpPr/>
          <p:nvPr/>
        </p:nvSpPr>
        <p:spPr>
          <a:xfrm>
            <a:off x="114536" y="4930862"/>
            <a:ext cx="3172002" cy="3194663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FF">
              <a:alpha val="84705"/>
            </a:srgbClr>
          </a:solidFill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92928" y="4995245"/>
            <a:ext cx="2852394" cy="28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lang="en-US" sz="11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/>
            <a:r>
              <a:rPr lang="en-US" sz="11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SPECIALS SCHEDULE: </a:t>
            </a:r>
          </a:p>
          <a:p>
            <a:pPr lvl="0" algn="ctr">
              <a:lnSpc>
                <a:spcPct val="150000"/>
              </a:lnSpc>
            </a:pPr>
            <a:r>
              <a:rPr lang="en-US" sz="11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Monday 10/15 – D Day    </a:t>
            </a:r>
          </a:p>
          <a:p>
            <a:pPr lvl="0" algn="ctr">
              <a:lnSpc>
                <a:spcPct val="150000"/>
              </a:lnSpc>
            </a:pPr>
            <a:r>
              <a:rPr lang="en-US" sz="11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Tuesday 10/16 A Day   </a:t>
            </a:r>
            <a:endParaRPr lang="en-US" sz="1100" b="1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>
              <a:lnSpc>
                <a:spcPct val="150000"/>
              </a:lnSpc>
            </a:pPr>
            <a:r>
              <a:rPr lang="en-US" sz="11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 </a:t>
            </a:r>
            <a:r>
              <a:rPr lang="en-US" sz="11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10/17– B Day    </a:t>
            </a:r>
          </a:p>
          <a:p>
            <a:pPr lvl="0" algn="ctr">
              <a:lnSpc>
                <a:spcPct val="150000"/>
              </a:lnSpc>
            </a:pPr>
            <a:r>
              <a:rPr lang="en-US" sz="11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Thursday 10/18 – C Day      </a:t>
            </a:r>
          </a:p>
          <a:p>
            <a:pPr lvl="0" algn="ctr">
              <a:lnSpc>
                <a:spcPct val="150000"/>
              </a:lnSpc>
            </a:pPr>
            <a:r>
              <a:rPr lang="en-US" sz="1100" b="1" dirty="0">
                <a:solidFill>
                  <a:schemeClr val="dk1"/>
                </a:solidFill>
                <a:latin typeface="Comic Sans MS"/>
                <a:sym typeface="Comic Sans MS"/>
              </a:rPr>
              <a:t>Friday 10/19 – D Day                       </a:t>
            </a:r>
            <a:endParaRPr lang="en-US" sz="1100"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dirty="0">
              <a:solidFill>
                <a:srgbClr val="22222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3401074" y="4872386"/>
            <a:ext cx="3249624" cy="4259475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FFFF">
              <a:alpha val="84705"/>
            </a:srgbClr>
          </a:solidFill>
          <a:ln w="3810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401074" y="5005137"/>
            <a:ext cx="3456926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Weekly Report for __________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Respectful  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Responsible _______</a:t>
            </a: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Ready to Learn _______</a:t>
            </a: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Caring _______</a:t>
            </a: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Trustworthy _______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– Meeting Expectations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NS- Needed Support  - I will write a reason or message. </a:t>
            </a:r>
            <a:endParaRPr sz="11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sign and return this form each week. Please feel free to let me know if you have any questions.  </a:t>
            </a:r>
            <a:endParaRPr sz="12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Signature</a:t>
            </a:r>
            <a:r>
              <a:rPr lang="en-US" sz="14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__________________</a:t>
            </a:r>
            <a:endParaRPr dirty="0"/>
          </a:p>
        </p:txBody>
      </p:sp>
      <p:pic>
        <p:nvPicPr>
          <p:cNvPr id="108" name="Google Shape;108;p13" descr="10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7585" y="52060"/>
            <a:ext cx="4628329" cy="77103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pic>
        <p:nvPicPr>
          <p:cNvPr id="109" name="Google Shape;109;p13" descr="Heart Pencils 1_6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678880">
            <a:off x="419909" y="444213"/>
            <a:ext cx="1063959" cy="22023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3"/>
          <p:cNvSpPr txBox="1"/>
          <p:nvPr/>
        </p:nvSpPr>
        <p:spPr>
          <a:xfrm>
            <a:off x="1600077" y="115504"/>
            <a:ext cx="42595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Mrs. Bagley’s Class News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October </a:t>
            </a: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en-US" sz="1800" baseline="30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US" sz="18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 12th</a:t>
            </a:r>
            <a:endParaRPr sz="16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1" name="Google Shape;111;p13" descr="16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8447760"/>
            <a:ext cx="2478505" cy="684101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</p:pic>
      <p:sp>
        <p:nvSpPr>
          <p:cNvPr id="112" name="Google Shape;112;p13"/>
          <p:cNvSpPr txBox="1"/>
          <p:nvPr/>
        </p:nvSpPr>
        <p:spPr>
          <a:xfrm>
            <a:off x="192928" y="8556949"/>
            <a:ext cx="20569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abagley@rhnet.org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4023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96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Georgia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Bagley</dc:creator>
  <cp:lastModifiedBy>%username%</cp:lastModifiedBy>
  <cp:revision>17</cp:revision>
  <cp:lastPrinted>2018-10-12T14:49:37Z</cp:lastPrinted>
  <dcterms:modified xsi:type="dcterms:W3CDTF">2018-10-12T15:11:35Z</dcterms:modified>
</cp:coreProperties>
</file>