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8"/>
  </p:notesMasterIdLst>
  <p:sldIdLst>
    <p:sldId id="256" r:id="rId3"/>
    <p:sldId id="257" r:id="rId4"/>
    <p:sldId id="260" r:id="rId5"/>
    <p:sldId id="259" r:id="rId6"/>
    <p:sldId id="261" r:id="rId7"/>
    <p:sldId id="263" r:id="rId8"/>
    <p:sldId id="264" r:id="rId9"/>
    <p:sldId id="266" r:id="rId10"/>
    <p:sldId id="268" r:id="rId11"/>
    <p:sldId id="269" r:id="rId12"/>
    <p:sldId id="271" r:id="rId13"/>
    <p:sldId id="273" r:id="rId14"/>
    <p:sldId id="274" r:id="rId15"/>
    <p:sldId id="276" r:id="rId16"/>
    <p:sldId id="277"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snapToGrid="0">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78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EDC1C71-22C6-4E67-A279-A8318B77C3D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en-US" smtClean="0"/>
              <a:t>Click to edit Master title style</a:t>
            </a:r>
            <a:endParaRPr lang="en-US"/>
          </a:p>
        </p:txBody>
      </p:sp>
      <p:sp>
        <p:nvSpPr>
          <p:cNvPr id="20483"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20484" name="Rectangle 4"/>
          <p:cNvSpPr>
            <a:spLocks noGrp="1" noChangeArrowheads="1"/>
          </p:cNvSpPr>
          <p:nvPr>
            <p:ph type="dt" sz="half" idx="2"/>
          </p:nvPr>
        </p:nvSpPr>
        <p:spPr/>
        <p:txBody>
          <a:bodyPr/>
          <a:lstStyle>
            <a:lvl1pPr>
              <a:defRPr/>
            </a:lvl1pPr>
          </a:lstStyle>
          <a:p>
            <a:endParaRPr lang="en-US"/>
          </a:p>
        </p:txBody>
      </p:sp>
      <p:sp>
        <p:nvSpPr>
          <p:cNvPr id="20485" name="Rectangle 5"/>
          <p:cNvSpPr>
            <a:spLocks noGrp="1" noChangeArrowheads="1"/>
          </p:cNvSpPr>
          <p:nvPr>
            <p:ph type="ftr" sz="quarter" idx="3"/>
          </p:nvPr>
        </p:nvSpPr>
        <p:spPr/>
        <p:txBody>
          <a:bodyPr/>
          <a:lstStyle>
            <a:lvl1pPr>
              <a:defRPr/>
            </a:lvl1pPr>
          </a:lstStyle>
          <a:p>
            <a:endParaRPr lang="en-US"/>
          </a:p>
        </p:txBody>
      </p:sp>
      <p:sp>
        <p:nvSpPr>
          <p:cNvPr id="20486" name="Rectangle 6"/>
          <p:cNvSpPr>
            <a:spLocks noGrp="1" noChangeArrowheads="1"/>
          </p:cNvSpPr>
          <p:nvPr>
            <p:ph type="sldNum" sz="quarter" idx="4"/>
          </p:nvPr>
        </p:nvSpPr>
        <p:spPr/>
        <p:txBody>
          <a:bodyPr/>
          <a:lstStyle>
            <a:lvl1pPr>
              <a:defRPr/>
            </a:lvl1pPr>
          </a:lstStyle>
          <a:p>
            <a:fld id="{5FE3A043-EF2A-41C3-8752-3DC162266F2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5C064F-A3B1-41AE-9DE7-D89FE8C4CB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E8F532-D914-4430-9E1D-E603C112ED6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7651"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r>
              <a:rPr lang="en-US"/>
              <a:t>Click to edit Master title style</a:t>
            </a:r>
          </a:p>
        </p:txBody>
      </p:sp>
      <p:sp>
        <p:nvSpPr>
          <p:cNvPr id="27652"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27653" name="Rectangle 5"/>
          <p:cNvSpPr>
            <a:spLocks noGrp="1" noChangeArrowheads="1"/>
          </p:cNvSpPr>
          <p:nvPr>
            <p:ph type="dt" sz="half" idx="2"/>
          </p:nvPr>
        </p:nvSpPr>
        <p:spPr/>
        <p:txBody>
          <a:bodyPr/>
          <a:lstStyle>
            <a:lvl1pPr>
              <a:defRPr/>
            </a:lvl1pPr>
          </a:lstStyle>
          <a:p>
            <a:endParaRPr lang="en-US"/>
          </a:p>
        </p:txBody>
      </p:sp>
      <p:sp>
        <p:nvSpPr>
          <p:cNvPr id="27654" name="Rectangle 6"/>
          <p:cNvSpPr>
            <a:spLocks noGrp="1" noChangeArrowheads="1"/>
          </p:cNvSpPr>
          <p:nvPr>
            <p:ph type="ftr" sz="quarter" idx="3"/>
          </p:nvPr>
        </p:nvSpPr>
        <p:spPr/>
        <p:txBody>
          <a:bodyPr/>
          <a:lstStyle>
            <a:lvl1pPr>
              <a:defRPr/>
            </a:lvl1pPr>
          </a:lstStyle>
          <a:p>
            <a:endParaRPr lang="en-US"/>
          </a:p>
        </p:txBody>
      </p:sp>
      <p:sp>
        <p:nvSpPr>
          <p:cNvPr id="27655" name="Rectangle 7"/>
          <p:cNvSpPr>
            <a:spLocks noGrp="1" noChangeArrowheads="1"/>
          </p:cNvSpPr>
          <p:nvPr>
            <p:ph type="sldNum" sz="quarter" idx="4"/>
          </p:nvPr>
        </p:nvSpPr>
        <p:spPr/>
        <p:txBody>
          <a:bodyPr/>
          <a:lstStyle>
            <a:lvl1pPr>
              <a:defRPr/>
            </a:lvl1pPr>
          </a:lstStyle>
          <a:p>
            <a:fld id="{527B53D3-867C-4466-B182-EAB2FC5F7A2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EBE8C5-F43E-49A0-888C-91D2156444AF}"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BEF808-497E-483F-B917-22C6B89FC00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C28D4BF-8E7D-469C-B615-31A00AFE8274}"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6C63483-0C8F-4DE1-9892-EFD76FE8185A}"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E384249-5313-4F83-A845-17B653E9BFD5}"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0DDBD45-4E1D-470D-8F22-E81966C4904B}"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A118F9E-0840-409B-907C-9150EDD0510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BB1B048-5605-4573-943C-4CD28E2B43DC}"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3131B2-EB4F-40E9-AF80-C8C7DEF8C7CA}"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A07BE3-CD26-43F4-A817-A5E6E3E54CA1}"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7869581-8B78-414A-BE3F-6087B1E5693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AC7BBD6-8D14-4B41-A251-BF8F56AAF79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0B3524B-7AB7-478F-B8FF-759D546C04E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C0CFE6B-0795-4476-A212-B2AD6C19A39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C7CBA03-5DC6-4C47-A5BC-7D78F00F2F6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61CCBE9-7A9F-4DD5-A94A-300196AFC91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D842768-FF98-4B7D-B794-5968429A346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061D7E7-2D0C-43A8-AE8B-FAA22EABC84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4592A54-1207-4133-B944-7EC05C8A72E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6627"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6628"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29"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6630"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6631"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F2272AF-CCE8-4494-9EF2-3E05F0C2B8A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3.jpe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11.jpeg"/><Relationship Id="rId5" Type="http://schemas.openxmlformats.org/officeDocument/2006/relationships/image" Target="../media/image9.png"/><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13.jpeg"/><Relationship Id="rId5" Type="http://schemas.openxmlformats.org/officeDocument/2006/relationships/image" Target="../media/image9.png"/><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3.xml"/><Relationship Id="rId5" Type="http://schemas.openxmlformats.org/officeDocument/2006/relationships/image" Target="../media/image9.pn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11.jpeg"/><Relationship Id="rId5" Type="http://schemas.openxmlformats.org/officeDocument/2006/relationships/image" Target="../media/image9.pn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87079" y="279553"/>
            <a:ext cx="7686720" cy="923330"/>
          </a:xfrm>
          <a:prstGeom prst="rect">
            <a:avLst/>
          </a:prstGeom>
          <a:noFill/>
        </p:spPr>
        <p:txBody>
          <a:bodyPr wrap="none" lIns="91440" tIns="45720" rIns="91440" bIns="45720">
            <a:prstTxWarp prst="textChevron">
              <a:avLst/>
            </a:prstTxWarp>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dist="38100" dir="2700000" algn="tl" rotWithShape="0">
                    <a:prstClr val="black">
                      <a:alpha val="40000"/>
                    </a:prstClr>
                  </a:outerShdw>
                </a:effectLst>
              </a:rPr>
              <a:t>The Catcher in the Rye</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dist="38100" dir="2700000" algn="tl" rotWithShape="0">
                  <a:prstClr val="black">
                    <a:alpha val="40000"/>
                  </a:prstClr>
                </a:outerShdw>
              </a:effectLst>
            </a:endParaRPr>
          </a:p>
        </p:txBody>
      </p:sp>
      <p:sp>
        <p:nvSpPr>
          <p:cNvPr id="7" name="Rectangle 6"/>
          <p:cNvSpPr/>
          <p:nvPr/>
        </p:nvSpPr>
        <p:spPr>
          <a:xfrm>
            <a:off x="2468359" y="4837699"/>
            <a:ext cx="4262705" cy="1754326"/>
          </a:xfrm>
          <a:prstGeom prst="rect">
            <a:avLst/>
          </a:prstGeom>
          <a:noFill/>
        </p:spPr>
        <p:txBody>
          <a:bodyPr wrap="none" lIns="91440" tIns="45720" rIns="91440" bIns="45720">
            <a:prstTxWarp prst="textArchDownPour">
              <a:avLst/>
            </a:prstTxWarp>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Phony Crap </a:t>
            </a:r>
          </a:p>
          <a:p>
            <a:pPr algn="ctr"/>
            <a:r>
              <a:rPr lang="en-US" sz="5400" b="1" dirty="0" smtClean="0">
                <a:ln w="50800"/>
                <a:solidFill>
                  <a:schemeClr val="bg1">
                    <a:shade val="50000"/>
                  </a:schemeClr>
                </a:solidFill>
              </a:rPr>
              <a:t>Board Game</a:t>
            </a:r>
            <a:endParaRPr lang="en-US" sz="5400" b="1" cap="none" spc="0" dirty="0">
              <a:ln w="50800"/>
              <a:solidFill>
                <a:schemeClr val="bg1">
                  <a:shade val="50000"/>
                </a:schemeClr>
              </a:solidFill>
              <a:effectLst/>
            </a:endParaRPr>
          </a:p>
        </p:txBody>
      </p:sp>
      <p:pic>
        <p:nvPicPr>
          <p:cNvPr id="50181" name="Picture 5" descr="http://3.bp.blogspot.com/_j0uyo_i-mwU/Sa4_gbBtmpI/AAAAAAAAAAc/dC2qPa4XECA/S220/Holden+Caulfield.jpeg"/>
          <p:cNvPicPr>
            <a:picLocks noChangeAspect="1" noChangeArrowheads="1"/>
          </p:cNvPicPr>
          <p:nvPr/>
        </p:nvPicPr>
        <p:blipFill>
          <a:blip r:embed="rId2" cstate="print"/>
          <a:srcRect/>
          <a:stretch>
            <a:fillRect/>
          </a:stretch>
        </p:blipFill>
        <p:spPr bwMode="auto">
          <a:xfrm>
            <a:off x="3089564" y="1468582"/>
            <a:ext cx="3158836" cy="328352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681326"/>
          </a:xfrm>
        </p:spPr>
        <p:txBody>
          <a:bodyPr/>
          <a:lstStyle/>
          <a:p>
            <a:pPr algn="ctr"/>
            <a:r>
              <a:rPr lang="en-US" dirty="0" smtClean="0"/>
              <a:t>Chapter </a:t>
            </a:r>
            <a:r>
              <a:rPr lang="en-US" dirty="0" smtClean="0"/>
              <a:t>16</a:t>
            </a:r>
            <a:endParaRPr lang="en-US" dirty="0"/>
          </a:p>
        </p:txBody>
      </p:sp>
      <p:sp>
        <p:nvSpPr>
          <p:cNvPr id="3" name="Content Placeholder 2"/>
          <p:cNvSpPr>
            <a:spLocks noGrp="1"/>
          </p:cNvSpPr>
          <p:nvPr>
            <p:ph idx="1"/>
          </p:nvPr>
        </p:nvSpPr>
        <p:spPr>
          <a:xfrm>
            <a:off x="455613" y="1163782"/>
            <a:ext cx="8226425" cy="4031673"/>
          </a:xfrm>
        </p:spPr>
        <p:txBody>
          <a:bodyPr/>
          <a:lstStyle/>
          <a:p>
            <a:pPr lvl="0"/>
            <a:r>
              <a:rPr lang="en-US" sz="2000" dirty="0" smtClean="0"/>
              <a:t>4. </a:t>
            </a:r>
            <a:r>
              <a:rPr lang="en-US" sz="2000" dirty="0" smtClean="0"/>
              <a:t>Analyze and interpret Holden’s thought process and explain what he says he can’t explain: “</a:t>
            </a:r>
            <a:r>
              <a:rPr lang="en-US" sz="2000" dirty="0" err="1" smtClean="0"/>
              <a:t>Nobody’d</a:t>
            </a:r>
            <a:r>
              <a:rPr lang="en-US" sz="2000" dirty="0" smtClean="0"/>
              <a:t> be different.  The only thing that would be different would be you.  Not that you’d be so much older or anything.  It wouldn’t be that, exactly.  You’d just be different, that’s all.  You’d have an overcoat on this time.  Or the kid that was your partner in line the last time had got scarlet fever and you’d have a new partner.  Or you’d have a substitute taking the class, instead of Miss </a:t>
            </a:r>
            <a:r>
              <a:rPr lang="en-US" sz="2000" dirty="0" err="1" smtClean="0"/>
              <a:t>Aigletinger</a:t>
            </a:r>
            <a:r>
              <a:rPr lang="en-US" sz="2000" dirty="0" smtClean="0"/>
              <a:t>.  Or you’d heard your mother and father having a terrific fight in the bathroom.  Or you’d just passed by one of those puddles in the street with gasoline rainbows in them.  I mean you’d be different in some way – I can’t explain what I mean”(122</a:t>
            </a:r>
            <a:r>
              <a:rPr lang="en-US" dirty="0" smtClean="0"/>
              <a:t>)</a:t>
            </a:r>
          </a:p>
          <a:p>
            <a:endParaRPr lang="en-US" dirty="0"/>
          </a:p>
        </p:txBody>
      </p:sp>
      <p:pic>
        <p:nvPicPr>
          <p:cNvPr id="84994" name="Picture 2" descr="http://www.digitalretro.org/paintings/The_Catcher_in_the_Rye_small.jpg"/>
          <p:cNvPicPr>
            <a:picLocks noChangeAspect="1" noChangeArrowheads="1"/>
          </p:cNvPicPr>
          <p:nvPr/>
        </p:nvPicPr>
        <p:blipFill>
          <a:blip r:embed="rId2" cstate="print"/>
          <a:srcRect/>
          <a:stretch>
            <a:fillRect/>
          </a:stretch>
        </p:blipFill>
        <p:spPr bwMode="auto">
          <a:xfrm>
            <a:off x="4007139" y="4779819"/>
            <a:ext cx="1419225" cy="1905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599" y="249382"/>
            <a:ext cx="8749146" cy="6608618"/>
            <a:chOff x="360" y="720"/>
            <a:chExt cx="11520" cy="14580"/>
          </a:xfrm>
        </p:grpSpPr>
        <p:sp>
          <p:nvSpPr>
            <p:cNvPr id="78851" name="Rectangle 3"/>
            <p:cNvSpPr>
              <a:spLocks noChangeArrowheads="1"/>
            </p:cNvSpPr>
            <p:nvPr/>
          </p:nvSpPr>
          <p:spPr bwMode="auto">
            <a:xfrm>
              <a:off x="360" y="720"/>
              <a:ext cx="11520" cy="145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3" name="Group 4"/>
            <p:cNvGrpSpPr>
              <a:grpSpLocks/>
            </p:cNvGrpSpPr>
            <p:nvPr/>
          </p:nvGrpSpPr>
          <p:grpSpPr bwMode="auto">
            <a:xfrm>
              <a:off x="1260" y="1260"/>
              <a:ext cx="9720" cy="13500"/>
              <a:chOff x="1080" y="900"/>
              <a:chExt cx="9720" cy="13500"/>
            </a:xfrm>
          </p:grpSpPr>
          <p:sp>
            <p:nvSpPr>
              <p:cNvPr id="78853" name="Rectangle 5"/>
              <p:cNvSpPr>
                <a:spLocks noChangeArrowheads="1"/>
              </p:cNvSpPr>
              <p:nvPr/>
            </p:nvSpPr>
            <p:spPr bwMode="auto">
              <a:xfrm>
                <a:off x="3780" y="6300"/>
                <a:ext cx="1620" cy="162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4" name="Rectangle 6"/>
              <p:cNvSpPr>
                <a:spLocks noChangeArrowheads="1"/>
              </p:cNvSpPr>
              <p:nvPr/>
            </p:nvSpPr>
            <p:spPr bwMode="auto">
              <a:xfrm>
                <a:off x="5400" y="7920"/>
                <a:ext cx="162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55" name="Rectangle 7"/>
              <p:cNvSpPr>
                <a:spLocks noChangeArrowheads="1"/>
              </p:cNvSpPr>
              <p:nvPr/>
            </p:nvSpPr>
            <p:spPr bwMode="auto">
              <a:xfrm>
                <a:off x="3780" y="360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56" name="Rectangle 8"/>
              <p:cNvSpPr>
                <a:spLocks noChangeArrowheads="1"/>
              </p:cNvSpPr>
              <p:nvPr/>
            </p:nvSpPr>
            <p:spPr bwMode="auto">
              <a:xfrm>
                <a:off x="3780" y="2340"/>
                <a:ext cx="1620" cy="126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7" name="Rectangle 9"/>
              <p:cNvSpPr>
                <a:spLocks noChangeArrowheads="1"/>
              </p:cNvSpPr>
              <p:nvPr/>
            </p:nvSpPr>
            <p:spPr bwMode="auto">
              <a:xfrm>
                <a:off x="7020" y="792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8" name="Rectangle 10"/>
              <p:cNvSpPr>
                <a:spLocks noChangeArrowheads="1"/>
              </p:cNvSpPr>
              <p:nvPr/>
            </p:nvSpPr>
            <p:spPr bwMode="auto">
              <a:xfrm>
                <a:off x="3780" y="7920"/>
                <a:ext cx="162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9" name="Rectangle 11"/>
              <p:cNvSpPr>
                <a:spLocks noChangeArrowheads="1"/>
              </p:cNvSpPr>
              <p:nvPr/>
            </p:nvSpPr>
            <p:spPr bwMode="auto">
              <a:xfrm>
                <a:off x="7020" y="6660"/>
                <a:ext cx="1620" cy="126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Arial" pitchFamily="34" charset="0"/>
                  </a:rPr>
                  <a:t>END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860" name="Rectangle 12"/>
              <p:cNvSpPr>
                <a:spLocks noChangeArrowheads="1"/>
              </p:cNvSpPr>
              <p:nvPr/>
            </p:nvSpPr>
            <p:spPr bwMode="auto">
              <a:xfrm>
                <a:off x="3780" y="5040"/>
                <a:ext cx="1620" cy="126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1" name="Rectangle 13"/>
              <p:cNvSpPr>
                <a:spLocks noChangeArrowheads="1"/>
              </p:cNvSpPr>
              <p:nvPr/>
            </p:nvSpPr>
            <p:spPr bwMode="auto">
              <a:xfrm>
                <a:off x="1080" y="8460"/>
                <a:ext cx="198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2" name="Rectangle 14"/>
              <p:cNvSpPr>
                <a:spLocks noChangeArrowheads="1"/>
              </p:cNvSpPr>
              <p:nvPr/>
            </p:nvSpPr>
            <p:spPr bwMode="auto">
              <a:xfrm>
                <a:off x="1080" y="540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3" name="Rectangle 15"/>
              <p:cNvSpPr>
                <a:spLocks noChangeArrowheads="1"/>
              </p:cNvSpPr>
              <p:nvPr/>
            </p:nvSpPr>
            <p:spPr bwMode="auto">
              <a:xfrm>
                <a:off x="1080" y="3960"/>
                <a:ext cx="1980" cy="144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4" name="Rectangle 16"/>
              <p:cNvSpPr>
                <a:spLocks noChangeArrowheads="1"/>
              </p:cNvSpPr>
              <p:nvPr/>
            </p:nvSpPr>
            <p:spPr bwMode="auto">
              <a:xfrm>
                <a:off x="1080" y="252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5" name="Rectangle 17"/>
              <p:cNvSpPr>
                <a:spLocks noChangeArrowheads="1"/>
              </p:cNvSpPr>
              <p:nvPr/>
            </p:nvSpPr>
            <p:spPr bwMode="auto">
              <a:xfrm>
                <a:off x="1080" y="108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START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6" name="Rectangle 18"/>
              <p:cNvSpPr>
                <a:spLocks noChangeArrowheads="1"/>
              </p:cNvSpPr>
              <p:nvPr/>
            </p:nvSpPr>
            <p:spPr bwMode="auto">
              <a:xfrm>
                <a:off x="1080" y="7020"/>
                <a:ext cx="198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cs typeface="Arial" pitchFamily="34" charset="0"/>
                  </a:rPr>
                  <a:t>Slide on Over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7" name="Rectangle 19"/>
              <p:cNvSpPr>
                <a:spLocks noChangeArrowheads="1"/>
              </p:cNvSpPr>
              <p:nvPr/>
            </p:nvSpPr>
            <p:spPr bwMode="auto">
              <a:xfrm>
                <a:off x="8820" y="11340"/>
                <a:ext cx="1980" cy="144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8" name="Rectangle 20"/>
              <p:cNvSpPr>
                <a:spLocks noChangeArrowheads="1"/>
              </p:cNvSpPr>
              <p:nvPr/>
            </p:nvSpPr>
            <p:spPr bwMode="auto">
              <a:xfrm>
                <a:off x="8820" y="396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9" name="Rectangle 21"/>
              <p:cNvSpPr>
                <a:spLocks noChangeArrowheads="1"/>
              </p:cNvSpPr>
              <p:nvPr/>
            </p:nvSpPr>
            <p:spPr bwMode="auto">
              <a:xfrm>
                <a:off x="1080" y="1134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0" name="Rectangle 22"/>
              <p:cNvSpPr>
                <a:spLocks noChangeArrowheads="1"/>
              </p:cNvSpPr>
              <p:nvPr/>
            </p:nvSpPr>
            <p:spPr bwMode="auto">
              <a:xfrm>
                <a:off x="1080" y="990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US" dirty="0" smtClean="0"/>
                  <a:t>Take an Extra Turn</a:t>
                </a:r>
                <a:endParaRPr lang="en-US" dirty="0"/>
              </a:p>
            </p:txBody>
          </p:sp>
          <p:sp>
            <p:nvSpPr>
              <p:cNvPr id="78871" name="Rectangle 23"/>
              <p:cNvSpPr>
                <a:spLocks noChangeArrowheads="1"/>
              </p:cNvSpPr>
              <p:nvPr/>
            </p:nvSpPr>
            <p:spPr bwMode="auto">
              <a:xfrm>
                <a:off x="6840" y="12780"/>
                <a:ext cx="1980" cy="162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Take an extra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2" name="Rectangle 24"/>
              <p:cNvSpPr>
                <a:spLocks noChangeArrowheads="1"/>
              </p:cNvSpPr>
              <p:nvPr/>
            </p:nvSpPr>
            <p:spPr bwMode="auto">
              <a:xfrm>
                <a:off x="5040" y="12780"/>
                <a:ext cx="1800" cy="162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3" name="Rectangle 25"/>
              <p:cNvSpPr>
                <a:spLocks noChangeArrowheads="1"/>
              </p:cNvSpPr>
              <p:nvPr/>
            </p:nvSpPr>
            <p:spPr bwMode="auto">
              <a:xfrm>
                <a:off x="1080" y="1278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4" name="Rectangle 26"/>
              <p:cNvSpPr>
                <a:spLocks noChangeArrowheads="1"/>
              </p:cNvSpPr>
              <p:nvPr/>
            </p:nvSpPr>
            <p:spPr bwMode="auto">
              <a:xfrm>
                <a:off x="3060" y="12780"/>
                <a:ext cx="1980" cy="162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5" name="Rectangle 27"/>
              <p:cNvSpPr>
                <a:spLocks noChangeArrowheads="1"/>
              </p:cNvSpPr>
              <p:nvPr/>
            </p:nvSpPr>
            <p:spPr bwMode="auto">
              <a:xfrm>
                <a:off x="8820" y="900"/>
                <a:ext cx="198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Miss one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6" name="Rectangle 28"/>
              <p:cNvSpPr>
                <a:spLocks noChangeArrowheads="1"/>
              </p:cNvSpPr>
              <p:nvPr/>
            </p:nvSpPr>
            <p:spPr bwMode="auto">
              <a:xfrm>
                <a:off x="8820" y="2340"/>
                <a:ext cx="1980" cy="162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7" name="Rectangle 29"/>
              <p:cNvSpPr>
                <a:spLocks noChangeArrowheads="1"/>
              </p:cNvSpPr>
              <p:nvPr/>
            </p:nvSpPr>
            <p:spPr bwMode="auto">
              <a:xfrm>
                <a:off x="7020" y="900"/>
                <a:ext cx="180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8" name="Rectangle 30"/>
              <p:cNvSpPr>
                <a:spLocks noChangeArrowheads="1"/>
              </p:cNvSpPr>
              <p:nvPr/>
            </p:nvSpPr>
            <p:spPr bwMode="auto">
              <a:xfrm>
                <a:off x="8820" y="972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Take an extra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9" name="Rectangle 31"/>
              <p:cNvSpPr>
                <a:spLocks noChangeArrowheads="1"/>
              </p:cNvSpPr>
              <p:nvPr/>
            </p:nvSpPr>
            <p:spPr bwMode="auto">
              <a:xfrm>
                <a:off x="8820" y="12780"/>
                <a:ext cx="1980" cy="162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0" name="Rectangle 32"/>
              <p:cNvSpPr>
                <a:spLocks noChangeArrowheads="1"/>
              </p:cNvSpPr>
              <p:nvPr/>
            </p:nvSpPr>
            <p:spPr bwMode="auto">
              <a:xfrm>
                <a:off x="5400" y="900"/>
                <a:ext cx="162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81" name="Rectangle 33"/>
              <p:cNvSpPr>
                <a:spLocks noChangeArrowheads="1"/>
              </p:cNvSpPr>
              <p:nvPr/>
            </p:nvSpPr>
            <p:spPr bwMode="auto">
              <a:xfrm>
                <a:off x="3780" y="90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2" name="AutoShape 34"/>
              <p:cNvSpPr>
                <a:spLocks noChangeArrowheads="1"/>
              </p:cNvSpPr>
              <p:nvPr/>
            </p:nvSpPr>
            <p:spPr bwMode="auto">
              <a:xfrm>
                <a:off x="2160" y="6480"/>
                <a:ext cx="3060" cy="900"/>
              </a:xfrm>
              <a:custGeom>
                <a:avLst/>
                <a:gdLst>
                  <a:gd name="G0" fmla="+- 12954 0 0"/>
                  <a:gd name="G1" fmla="+- 18417 0 0"/>
                  <a:gd name="G2" fmla="+- 12240 0 0"/>
                  <a:gd name="G3" fmla="*/ 12954 1 2"/>
                  <a:gd name="G4" fmla="+- G3 10800 0"/>
                  <a:gd name="G5" fmla="+- 21600 12954 18417"/>
                  <a:gd name="G6" fmla="+- 18417 12240 0"/>
                  <a:gd name="G7" fmla="*/ G6 1 2"/>
                  <a:gd name="G8" fmla="*/ 18417 2 1"/>
                  <a:gd name="G9" fmla="+- G8 0 21600"/>
                  <a:gd name="G10" fmla="*/ 21600 G0 G1"/>
                  <a:gd name="G11" fmla="*/ 21600 G4 G1"/>
                  <a:gd name="G12" fmla="*/ 21600 G5 G1"/>
                  <a:gd name="G13" fmla="*/ 21600 G7 G1"/>
                  <a:gd name="G14" fmla="*/ 18417 1 2"/>
                  <a:gd name="G15" fmla="+- G5 0 G4"/>
                  <a:gd name="G16" fmla="+- G0 0 G4"/>
                  <a:gd name="G17" fmla="*/ G2 G15 G16"/>
                  <a:gd name="T0" fmla="*/ 17277 w 21600"/>
                  <a:gd name="T1" fmla="*/ 0 h 21600"/>
                  <a:gd name="T2" fmla="*/ 12954 w 21600"/>
                  <a:gd name="T3" fmla="*/ 12240 h 21600"/>
                  <a:gd name="T4" fmla="*/ 0 w 21600"/>
                  <a:gd name="T5" fmla="*/ 20263 h 21600"/>
                  <a:gd name="T6" fmla="*/ 9209 w 21600"/>
                  <a:gd name="T7" fmla="*/ 21600 h 21600"/>
                  <a:gd name="T8" fmla="*/ 18417 w 21600"/>
                  <a:gd name="T9" fmla="*/ 17978 h 21600"/>
                  <a:gd name="T10" fmla="*/ 21600 w 21600"/>
                  <a:gd name="T11" fmla="*/ 1224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277" y="0"/>
                    </a:moveTo>
                    <a:lnTo>
                      <a:pt x="12954" y="12240"/>
                    </a:lnTo>
                    <a:lnTo>
                      <a:pt x="16137" y="12240"/>
                    </a:lnTo>
                    <a:lnTo>
                      <a:pt x="16137" y="18926"/>
                    </a:lnTo>
                    <a:lnTo>
                      <a:pt x="0" y="18926"/>
                    </a:lnTo>
                    <a:lnTo>
                      <a:pt x="0" y="21600"/>
                    </a:lnTo>
                    <a:lnTo>
                      <a:pt x="18417" y="21600"/>
                    </a:lnTo>
                    <a:lnTo>
                      <a:pt x="18417" y="12240"/>
                    </a:lnTo>
                    <a:lnTo>
                      <a:pt x="21600" y="12240"/>
                    </a:lnTo>
                    <a:close/>
                  </a:path>
                </a:pathLst>
              </a:cu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3" name="Rectangle 35"/>
              <p:cNvSpPr>
                <a:spLocks noChangeArrowheads="1"/>
              </p:cNvSpPr>
              <p:nvPr/>
            </p:nvSpPr>
            <p:spPr bwMode="auto">
              <a:xfrm>
                <a:off x="8820" y="8280"/>
                <a:ext cx="198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Slide on Over</a:t>
                </a:r>
              </a:p>
            </p:txBody>
          </p:sp>
          <p:sp>
            <p:nvSpPr>
              <p:cNvPr id="78884" name="Rectangle 36"/>
              <p:cNvSpPr>
                <a:spLocks noChangeArrowheads="1"/>
              </p:cNvSpPr>
              <p:nvPr/>
            </p:nvSpPr>
            <p:spPr bwMode="auto">
              <a:xfrm>
                <a:off x="8820" y="6840"/>
                <a:ext cx="198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5" name="Rectangle 37"/>
              <p:cNvSpPr>
                <a:spLocks noChangeArrowheads="1"/>
              </p:cNvSpPr>
              <p:nvPr/>
            </p:nvSpPr>
            <p:spPr bwMode="auto">
              <a:xfrm>
                <a:off x="8820" y="540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86" name="AutoShape 38"/>
              <p:cNvSpPr>
                <a:spLocks noChangeArrowheads="1"/>
              </p:cNvSpPr>
              <p:nvPr/>
            </p:nvSpPr>
            <p:spPr bwMode="auto">
              <a:xfrm flipH="1">
                <a:off x="7200" y="8280"/>
                <a:ext cx="2700" cy="900"/>
              </a:xfrm>
              <a:custGeom>
                <a:avLst/>
                <a:gdLst>
                  <a:gd name="G0" fmla="+- 12954 0 0"/>
                  <a:gd name="G1" fmla="+- 18417 0 0"/>
                  <a:gd name="G2" fmla="+- 12240 0 0"/>
                  <a:gd name="G3" fmla="*/ 12954 1 2"/>
                  <a:gd name="G4" fmla="+- G3 10800 0"/>
                  <a:gd name="G5" fmla="+- 21600 12954 18417"/>
                  <a:gd name="G6" fmla="+- 18417 12240 0"/>
                  <a:gd name="G7" fmla="*/ G6 1 2"/>
                  <a:gd name="G8" fmla="*/ 18417 2 1"/>
                  <a:gd name="G9" fmla="+- G8 0 21600"/>
                  <a:gd name="G10" fmla="*/ 21600 G0 G1"/>
                  <a:gd name="G11" fmla="*/ 21600 G4 G1"/>
                  <a:gd name="G12" fmla="*/ 21600 G5 G1"/>
                  <a:gd name="G13" fmla="*/ 21600 G7 G1"/>
                  <a:gd name="G14" fmla="*/ 18417 1 2"/>
                  <a:gd name="G15" fmla="+- G5 0 G4"/>
                  <a:gd name="G16" fmla="+- G0 0 G4"/>
                  <a:gd name="G17" fmla="*/ G2 G15 G16"/>
                  <a:gd name="T0" fmla="*/ 17277 w 21600"/>
                  <a:gd name="T1" fmla="*/ 0 h 21600"/>
                  <a:gd name="T2" fmla="*/ 12954 w 21600"/>
                  <a:gd name="T3" fmla="*/ 12240 h 21600"/>
                  <a:gd name="T4" fmla="*/ 0 w 21600"/>
                  <a:gd name="T5" fmla="*/ 20263 h 21600"/>
                  <a:gd name="T6" fmla="*/ 9209 w 21600"/>
                  <a:gd name="T7" fmla="*/ 21600 h 21600"/>
                  <a:gd name="T8" fmla="*/ 18417 w 21600"/>
                  <a:gd name="T9" fmla="*/ 17978 h 21600"/>
                  <a:gd name="T10" fmla="*/ 21600 w 21600"/>
                  <a:gd name="T11" fmla="*/ 1224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277" y="0"/>
                    </a:moveTo>
                    <a:lnTo>
                      <a:pt x="12954" y="12240"/>
                    </a:lnTo>
                    <a:lnTo>
                      <a:pt x="16137" y="12240"/>
                    </a:lnTo>
                    <a:lnTo>
                      <a:pt x="16137" y="18926"/>
                    </a:lnTo>
                    <a:lnTo>
                      <a:pt x="0" y="18926"/>
                    </a:lnTo>
                    <a:lnTo>
                      <a:pt x="0" y="21600"/>
                    </a:lnTo>
                    <a:lnTo>
                      <a:pt x="18417" y="21600"/>
                    </a:lnTo>
                    <a:lnTo>
                      <a:pt x="18417" y="12240"/>
                    </a:lnTo>
                    <a:lnTo>
                      <a:pt x="21600" y="12240"/>
                    </a:lnTo>
                    <a:close/>
                  </a:path>
                </a:pathLst>
              </a:cu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pic>
        <p:nvPicPr>
          <p:cNvPr id="78888" name="Picture 40" descr="http://2.bp.blogspot.com/_43wBZBANWlI/SW4NFs2DpjI/AAAAAAAAAbM/qhMl0EI-dQw/s320/holden_spraypaint.gif"/>
          <p:cNvPicPr>
            <a:picLocks noChangeAspect="1" noChangeArrowheads="1"/>
          </p:cNvPicPr>
          <p:nvPr/>
        </p:nvPicPr>
        <p:blipFill>
          <a:blip r:embed="rId2" cstate="print"/>
          <a:srcRect/>
          <a:stretch>
            <a:fillRect/>
          </a:stretch>
        </p:blipFill>
        <p:spPr bwMode="auto">
          <a:xfrm>
            <a:off x="2438400" y="4336473"/>
            <a:ext cx="4308763" cy="1523999"/>
          </a:xfrm>
          <a:prstGeom prst="rect">
            <a:avLst/>
          </a:prstGeom>
          <a:noFill/>
        </p:spPr>
      </p:pic>
      <p:pic>
        <p:nvPicPr>
          <p:cNvPr id="78890" name="Picture 42" descr="http://4.bp.blogspot.com/_S_IhBzrm2Vs/SYPfb6M3c7I/AAAAAAAAACo/EVP6U6qBJtA/s400/holdenquotes.jpg"/>
          <p:cNvPicPr>
            <a:picLocks noChangeAspect="1" noChangeArrowheads="1"/>
          </p:cNvPicPr>
          <p:nvPr/>
        </p:nvPicPr>
        <p:blipFill>
          <a:blip r:embed="rId3" cstate="print"/>
          <a:srcRect/>
          <a:stretch>
            <a:fillRect/>
          </a:stretch>
        </p:blipFill>
        <p:spPr bwMode="auto">
          <a:xfrm>
            <a:off x="4253751" y="1191491"/>
            <a:ext cx="1143172" cy="2396835"/>
          </a:xfrm>
          <a:prstGeom prst="rect">
            <a:avLst/>
          </a:prstGeom>
          <a:noFill/>
        </p:spPr>
      </p:pic>
      <p:pic>
        <p:nvPicPr>
          <p:cNvPr id="78892" name="Picture 44" descr="http://c0364301.cdn.cloudfiles.rackspacecloud.com/regular/f70442_1256610980.jpg"/>
          <p:cNvPicPr>
            <a:picLocks noChangeAspect="1" noChangeArrowheads="1"/>
          </p:cNvPicPr>
          <p:nvPr/>
        </p:nvPicPr>
        <p:blipFill>
          <a:blip r:embed="rId4" cstate="print"/>
          <a:srcRect/>
          <a:stretch>
            <a:fillRect/>
          </a:stretch>
        </p:blipFill>
        <p:spPr bwMode="auto">
          <a:xfrm>
            <a:off x="5444835" y="1163781"/>
            <a:ext cx="1316183" cy="1939638"/>
          </a:xfrm>
          <a:prstGeom prst="rect">
            <a:avLst/>
          </a:prstGeom>
          <a:noFill/>
        </p:spPr>
      </p:pic>
      <p:pic>
        <p:nvPicPr>
          <p:cNvPr id="78894" name="Picture 46" descr="http://www.lamworld.org/files/images/stick-figure.png"/>
          <p:cNvPicPr>
            <a:picLocks noChangeAspect="1" noChangeArrowheads="1"/>
          </p:cNvPicPr>
          <p:nvPr/>
        </p:nvPicPr>
        <p:blipFill>
          <a:blip r:embed="rId5" cstate="print"/>
          <a:srcRect/>
          <a:stretch>
            <a:fillRect/>
          </a:stretch>
        </p:blipFill>
        <p:spPr bwMode="auto">
          <a:xfrm>
            <a:off x="1523999" y="1907703"/>
            <a:ext cx="245630" cy="589724"/>
          </a:xfrm>
          <a:prstGeom prst="rect">
            <a:avLst/>
          </a:prstGeom>
          <a:noFill/>
        </p:spPr>
      </p:pic>
      <p:pic>
        <p:nvPicPr>
          <p:cNvPr id="81922" name="Picture 2" descr="http://t0.gstatic.com/images?q=tbn:H40Y6oE4otwlgM:http://images.clipartof.com/small/34224-Clipart-Illustration-Of-A-Happy-Stick-Figure-Horse-In-Profile.jpg&amp;t=1"/>
          <p:cNvPicPr>
            <a:picLocks noChangeAspect="1" noChangeArrowheads="1"/>
          </p:cNvPicPr>
          <p:nvPr/>
        </p:nvPicPr>
        <p:blipFill>
          <a:blip r:embed="rId6" cstate="print"/>
          <a:srcRect/>
          <a:stretch>
            <a:fillRect/>
          </a:stretch>
        </p:blipFill>
        <p:spPr bwMode="auto">
          <a:xfrm>
            <a:off x="1382915" y="5334000"/>
            <a:ext cx="488891" cy="451284"/>
          </a:xfrm>
          <a:prstGeom prst="rect">
            <a:avLst/>
          </a:prstGeom>
          <a:noFill/>
        </p:spPr>
      </p:pic>
      <p:pic>
        <p:nvPicPr>
          <p:cNvPr id="87042" name="Picture 2" descr="http://t3.gstatic.com/images?q=tbn:VunrRNuaOJxfqM:http://images.clipartof.com/small/34225-Clipart-Illustration-Of-A-Happy-Stick-Figure-Ladybug.jpg&amp;t=1"/>
          <p:cNvPicPr>
            <a:picLocks noChangeAspect="1" noChangeArrowheads="1"/>
          </p:cNvPicPr>
          <p:nvPr/>
        </p:nvPicPr>
        <p:blipFill>
          <a:blip r:embed="rId7" cstate="print"/>
          <a:srcRect/>
          <a:stretch>
            <a:fillRect/>
          </a:stretch>
        </p:blipFill>
        <p:spPr bwMode="auto">
          <a:xfrm>
            <a:off x="1356705" y="1343890"/>
            <a:ext cx="570807" cy="47567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Oval 2"/>
          <p:cNvSpPr>
            <a:spLocks noChangeArrowheads="1"/>
          </p:cNvSpPr>
          <p:nvPr/>
        </p:nvSpPr>
        <p:spPr bwMode="auto">
          <a:xfrm>
            <a:off x="914400" y="0"/>
            <a:ext cx="7848600" cy="6858000"/>
          </a:xfrm>
          <a:prstGeom prst="ellipse">
            <a:avLst/>
          </a:prstGeom>
          <a:solidFill>
            <a:srgbClr val="FFFF00"/>
          </a:solidFill>
          <a:ln w="76200" cmpd="tri">
            <a:solidFill>
              <a:schemeClr val="tx1"/>
            </a:solidFill>
            <a:round/>
            <a:headEnd/>
            <a:tailEnd/>
          </a:ln>
        </p:spPr>
        <p:txBody>
          <a:bodyPr wrap="none" anchor="ctr"/>
          <a:lstStyle/>
          <a:p>
            <a:endParaRPr lang="en-US"/>
          </a:p>
        </p:txBody>
      </p:sp>
      <p:sp>
        <p:nvSpPr>
          <p:cNvPr id="31747" name="Line 3"/>
          <p:cNvSpPr>
            <a:spLocks noChangeShapeType="1"/>
          </p:cNvSpPr>
          <p:nvPr/>
        </p:nvSpPr>
        <p:spPr bwMode="auto">
          <a:xfrm>
            <a:off x="914400" y="3462338"/>
            <a:ext cx="7848600" cy="0"/>
          </a:xfrm>
          <a:prstGeom prst="line">
            <a:avLst/>
          </a:prstGeom>
          <a:noFill/>
          <a:ln w="57150">
            <a:solidFill>
              <a:schemeClr val="tx1"/>
            </a:solidFill>
            <a:round/>
            <a:headEnd/>
            <a:tailEnd/>
          </a:ln>
        </p:spPr>
        <p:txBody>
          <a:bodyPr/>
          <a:lstStyle/>
          <a:p>
            <a:endParaRPr lang="en-US"/>
          </a:p>
        </p:txBody>
      </p:sp>
      <p:sp>
        <p:nvSpPr>
          <p:cNvPr id="31748" name="Line 4"/>
          <p:cNvSpPr>
            <a:spLocks noChangeShapeType="1"/>
          </p:cNvSpPr>
          <p:nvPr/>
        </p:nvSpPr>
        <p:spPr bwMode="auto">
          <a:xfrm>
            <a:off x="4953000" y="0"/>
            <a:ext cx="0" cy="6858000"/>
          </a:xfrm>
          <a:prstGeom prst="line">
            <a:avLst/>
          </a:prstGeom>
          <a:noFill/>
          <a:ln w="57150">
            <a:solidFill>
              <a:schemeClr val="tx1"/>
            </a:solidFill>
            <a:round/>
            <a:headEnd/>
            <a:tailEnd/>
          </a:ln>
        </p:spPr>
        <p:txBody>
          <a:bodyPr/>
          <a:lstStyle/>
          <a:p>
            <a:endParaRPr lang="en-US"/>
          </a:p>
        </p:txBody>
      </p:sp>
      <p:sp>
        <p:nvSpPr>
          <p:cNvPr id="31749" name="Line 5"/>
          <p:cNvSpPr>
            <a:spLocks noChangeShapeType="1"/>
          </p:cNvSpPr>
          <p:nvPr/>
        </p:nvSpPr>
        <p:spPr bwMode="auto">
          <a:xfrm flipV="1">
            <a:off x="1828800" y="1371600"/>
            <a:ext cx="6172200" cy="4191000"/>
          </a:xfrm>
          <a:prstGeom prst="line">
            <a:avLst/>
          </a:prstGeom>
          <a:noFill/>
          <a:ln w="57150">
            <a:solidFill>
              <a:schemeClr val="tx1"/>
            </a:solidFill>
            <a:round/>
            <a:headEnd/>
            <a:tailEnd/>
          </a:ln>
        </p:spPr>
        <p:txBody>
          <a:bodyPr/>
          <a:lstStyle/>
          <a:p>
            <a:endParaRPr lang="en-US"/>
          </a:p>
        </p:txBody>
      </p:sp>
      <p:sp>
        <p:nvSpPr>
          <p:cNvPr id="31750" name="Line 6"/>
          <p:cNvSpPr>
            <a:spLocks noChangeShapeType="1"/>
          </p:cNvSpPr>
          <p:nvPr/>
        </p:nvSpPr>
        <p:spPr bwMode="auto">
          <a:xfrm flipH="1" flipV="1">
            <a:off x="1981200" y="1066800"/>
            <a:ext cx="5715000" cy="4648200"/>
          </a:xfrm>
          <a:prstGeom prst="line">
            <a:avLst/>
          </a:prstGeom>
          <a:noFill/>
          <a:ln w="57150">
            <a:solidFill>
              <a:schemeClr val="tx1"/>
            </a:solidFill>
            <a:round/>
            <a:headEnd/>
            <a:tailEnd/>
          </a:ln>
        </p:spPr>
        <p:txBody>
          <a:bodyPr/>
          <a:lstStyle/>
          <a:p>
            <a:endParaRPr lang="en-US"/>
          </a:p>
        </p:txBody>
      </p:sp>
      <p:sp>
        <p:nvSpPr>
          <p:cNvPr id="31751" name="Oval 7"/>
          <p:cNvSpPr>
            <a:spLocks noChangeArrowheads="1"/>
          </p:cNvSpPr>
          <p:nvPr/>
        </p:nvSpPr>
        <p:spPr bwMode="auto">
          <a:xfrm>
            <a:off x="3352800" y="609600"/>
            <a:ext cx="1295400" cy="1295400"/>
          </a:xfrm>
          <a:prstGeom prst="ellipse">
            <a:avLst/>
          </a:prstGeom>
          <a:solidFill>
            <a:srgbClr val="FF00FF"/>
          </a:solidFill>
          <a:ln w="9525">
            <a:solidFill>
              <a:schemeClr val="tx1"/>
            </a:solidFill>
            <a:round/>
            <a:headEnd/>
            <a:tailEnd/>
          </a:ln>
        </p:spPr>
        <p:txBody>
          <a:bodyPr wrap="none" anchor="ctr"/>
          <a:lstStyle/>
          <a:p>
            <a:pPr algn="ctr"/>
            <a:r>
              <a:rPr lang="en-US" sz="6600"/>
              <a:t>1</a:t>
            </a:r>
          </a:p>
        </p:txBody>
      </p:sp>
      <p:sp>
        <p:nvSpPr>
          <p:cNvPr id="31752" name="Oval 8"/>
          <p:cNvSpPr>
            <a:spLocks noChangeArrowheads="1"/>
          </p:cNvSpPr>
          <p:nvPr/>
        </p:nvSpPr>
        <p:spPr bwMode="auto">
          <a:xfrm>
            <a:off x="5410200" y="609600"/>
            <a:ext cx="1295400" cy="1295400"/>
          </a:xfrm>
          <a:prstGeom prst="ellipse">
            <a:avLst/>
          </a:prstGeom>
          <a:solidFill>
            <a:srgbClr val="00FF00"/>
          </a:solidFill>
          <a:ln w="9525">
            <a:solidFill>
              <a:schemeClr val="tx1"/>
            </a:solidFill>
            <a:round/>
            <a:headEnd/>
            <a:tailEnd/>
          </a:ln>
        </p:spPr>
        <p:txBody>
          <a:bodyPr wrap="none" anchor="ctr"/>
          <a:lstStyle/>
          <a:p>
            <a:pPr algn="ctr"/>
            <a:r>
              <a:rPr lang="en-US" sz="6600"/>
              <a:t>2</a:t>
            </a:r>
          </a:p>
        </p:txBody>
      </p:sp>
      <p:sp>
        <p:nvSpPr>
          <p:cNvPr id="31753" name="Oval 9"/>
          <p:cNvSpPr>
            <a:spLocks noChangeArrowheads="1"/>
          </p:cNvSpPr>
          <p:nvPr/>
        </p:nvSpPr>
        <p:spPr bwMode="auto">
          <a:xfrm>
            <a:off x="6934200" y="2057400"/>
            <a:ext cx="1295400" cy="1295400"/>
          </a:xfrm>
          <a:prstGeom prst="ellipse">
            <a:avLst/>
          </a:prstGeom>
          <a:solidFill>
            <a:srgbClr val="33CCCC"/>
          </a:solidFill>
          <a:ln w="9525">
            <a:solidFill>
              <a:schemeClr val="tx1"/>
            </a:solidFill>
            <a:round/>
            <a:headEnd/>
            <a:tailEnd/>
          </a:ln>
        </p:spPr>
        <p:txBody>
          <a:bodyPr wrap="none" anchor="ctr"/>
          <a:lstStyle/>
          <a:p>
            <a:pPr algn="ctr"/>
            <a:r>
              <a:rPr lang="en-US" sz="6600"/>
              <a:t>3</a:t>
            </a:r>
          </a:p>
        </p:txBody>
      </p:sp>
      <p:sp>
        <p:nvSpPr>
          <p:cNvPr id="31754" name="Oval 10"/>
          <p:cNvSpPr>
            <a:spLocks noChangeArrowheads="1"/>
          </p:cNvSpPr>
          <p:nvPr/>
        </p:nvSpPr>
        <p:spPr bwMode="auto">
          <a:xfrm>
            <a:off x="6934200" y="3657600"/>
            <a:ext cx="1295400" cy="1295400"/>
          </a:xfrm>
          <a:prstGeom prst="ellipse">
            <a:avLst/>
          </a:prstGeom>
          <a:solidFill>
            <a:srgbClr val="FF0000"/>
          </a:solidFill>
          <a:ln w="9525">
            <a:solidFill>
              <a:schemeClr val="tx1"/>
            </a:solidFill>
            <a:round/>
            <a:headEnd/>
            <a:tailEnd/>
          </a:ln>
        </p:spPr>
        <p:txBody>
          <a:bodyPr wrap="none" anchor="ctr"/>
          <a:lstStyle/>
          <a:p>
            <a:pPr algn="ctr"/>
            <a:r>
              <a:rPr lang="en-US" sz="6600"/>
              <a:t>4</a:t>
            </a:r>
          </a:p>
        </p:txBody>
      </p:sp>
      <p:sp>
        <p:nvSpPr>
          <p:cNvPr id="31755" name="Oval 11"/>
          <p:cNvSpPr>
            <a:spLocks noChangeArrowheads="1"/>
          </p:cNvSpPr>
          <p:nvPr/>
        </p:nvSpPr>
        <p:spPr bwMode="auto">
          <a:xfrm>
            <a:off x="5257800" y="4876800"/>
            <a:ext cx="1295400" cy="1295400"/>
          </a:xfrm>
          <a:prstGeom prst="ellipse">
            <a:avLst/>
          </a:prstGeom>
          <a:solidFill>
            <a:schemeClr val="bg1"/>
          </a:solidFill>
          <a:ln w="9525">
            <a:solidFill>
              <a:schemeClr val="tx1"/>
            </a:solidFill>
            <a:round/>
            <a:headEnd/>
            <a:tailEnd/>
          </a:ln>
        </p:spPr>
        <p:txBody>
          <a:bodyPr wrap="none" anchor="ctr"/>
          <a:lstStyle/>
          <a:p>
            <a:pPr algn="ctr"/>
            <a:r>
              <a:rPr lang="en-US" sz="6600"/>
              <a:t>5</a:t>
            </a:r>
          </a:p>
        </p:txBody>
      </p:sp>
      <p:sp>
        <p:nvSpPr>
          <p:cNvPr id="31756" name="Oval 12"/>
          <p:cNvSpPr>
            <a:spLocks noChangeArrowheads="1"/>
          </p:cNvSpPr>
          <p:nvPr/>
        </p:nvSpPr>
        <p:spPr bwMode="auto">
          <a:xfrm>
            <a:off x="3276600" y="4876800"/>
            <a:ext cx="1295400" cy="1295400"/>
          </a:xfrm>
          <a:prstGeom prst="ellipse">
            <a:avLst/>
          </a:prstGeom>
          <a:solidFill>
            <a:srgbClr val="9933FF"/>
          </a:solidFill>
          <a:ln w="9525">
            <a:solidFill>
              <a:schemeClr val="tx1"/>
            </a:solidFill>
            <a:round/>
            <a:headEnd/>
            <a:tailEnd/>
          </a:ln>
        </p:spPr>
        <p:txBody>
          <a:bodyPr wrap="none" anchor="ctr"/>
          <a:lstStyle/>
          <a:p>
            <a:pPr algn="ctr"/>
            <a:r>
              <a:rPr lang="en-US" sz="6600"/>
              <a:t>6</a:t>
            </a:r>
          </a:p>
        </p:txBody>
      </p:sp>
      <p:sp>
        <p:nvSpPr>
          <p:cNvPr id="31757" name="Oval 13"/>
          <p:cNvSpPr>
            <a:spLocks noChangeArrowheads="1"/>
          </p:cNvSpPr>
          <p:nvPr/>
        </p:nvSpPr>
        <p:spPr bwMode="auto">
          <a:xfrm>
            <a:off x="1600200" y="3581400"/>
            <a:ext cx="1295400" cy="1295400"/>
          </a:xfrm>
          <a:prstGeom prst="ellipse">
            <a:avLst/>
          </a:prstGeom>
          <a:solidFill>
            <a:srgbClr val="FF9900"/>
          </a:solidFill>
          <a:ln w="9525">
            <a:solidFill>
              <a:schemeClr val="tx1"/>
            </a:solidFill>
            <a:round/>
            <a:headEnd/>
            <a:tailEnd/>
          </a:ln>
        </p:spPr>
        <p:txBody>
          <a:bodyPr wrap="none" anchor="ctr"/>
          <a:lstStyle/>
          <a:p>
            <a:pPr algn="ctr"/>
            <a:r>
              <a:rPr lang="en-US" sz="6600"/>
              <a:t>7</a:t>
            </a:r>
          </a:p>
        </p:txBody>
      </p:sp>
      <p:sp>
        <p:nvSpPr>
          <p:cNvPr id="31758" name="Oval 14"/>
          <p:cNvSpPr>
            <a:spLocks noChangeArrowheads="1"/>
          </p:cNvSpPr>
          <p:nvPr/>
        </p:nvSpPr>
        <p:spPr bwMode="auto">
          <a:xfrm>
            <a:off x="1752600" y="1981200"/>
            <a:ext cx="1295400" cy="1295400"/>
          </a:xfrm>
          <a:prstGeom prst="ellipse">
            <a:avLst/>
          </a:prstGeom>
          <a:solidFill>
            <a:srgbClr val="3366FF"/>
          </a:solidFill>
          <a:ln w="9525">
            <a:solidFill>
              <a:schemeClr val="tx1"/>
            </a:solidFill>
            <a:round/>
            <a:headEnd/>
            <a:tailEnd/>
          </a:ln>
        </p:spPr>
        <p:txBody>
          <a:bodyPr wrap="none" anchor="ctr"/>
          <a:lstStyle/>
          <a:p>
            <a:pPr algn="ctr"/>
            <a:r>
              <a:rPr lang="en-US" sz="6600"/>
              <a:t>8</a:t>
            </a:r>
          </a:p>
        </p:txBody>
      </p:sp>
      <p:sp>
        <p:nvSpPr>
          <p:cNvPr id="31759" name="AutoShape 15"/>
          <p:cNvSpPr>
            <a:spLocks noChangeArrowheads="1"/>
          </p:cNvSpPr>
          <p:nvPr/>
        </p:nvSpPr>
        <p:spPr bwMode="auto">
          <a:xfrm rot="-3865419">
            <a:off x="3581400" y="1752600"/>
            <a:ext cx="838200" cy="2514600"/>
          </a:xfrm>
          <a:prstGeom prst="upArrow">
            <a:avLst>
              <a:gd name="adj1" fmla="val 50000"/>
              <a:gd name="adj2" fmla="val 75000"/>
            </a:avLst>
          </a:prstGeom>
          <a:solidFill>
            <a:srgbClr val="660066"/>
          </a:solidFill>
          <a:ln w="9525">
            <a:solidFill>
              <a:schemeClr val="tx1"/>
            </a:solidFill>
            <a:miter lim="800000"/>
            <a:headEnd/>
            <a:tailEnd/>
          </a:ln>
        </p:spPr>
        <p:txBody>
          <a:bodyPr vert="eaVert" wrap="none" anchor="ctr"/>
          <a:lstStyle/>
          <a:p>
            <a:endParaRPr lang="en-US"/>
          </a:p>
        </p:txBody>
      </p:sp>
      <p:sp>
        <p:nvSpPr>
          <p:cNvPr id="31760" name="AutoShape 16">
            <a:hlinkClick r:id="" action="ppaction://hlinkshowjump?jump=nextslide" highlightClick="1">
              <a:snd r:embed="rId2" name="Drum Roll (snare).wav"/>
            </a:hlinkClick>
          </p:cNvPr>
          <p:cNvSpPr>
            <a:spLocks noChangeArrowheads="1"/>
          </p:cNvSpPr>
          <p:nvPr/>
        </p:nvSpPr>
        <p:spPr bwMode="auto">
          <a:xfrm>
            <a:off x="76200" y="5715000"/>
            <a:ext cx="1752600" cy="990600"/>
          </a:xfrm>
          <a:prstGeom prst="actionButtonBlank">
            <a:avLst/>
          </a:prstGeom>
          <a:solidFill>
            <a:srgbClr val="969696"/>
          </a:solidFill>
          <a:ln w="9525">
            <a:noFill/>
            <a:miter lim="800000"/>
            <a:headEnd/>
            <a:tailEnd/>
          </a:ln>
        </p:spPr>
        <p:txBody>
          <a:bodyPr wrap="none" anchor="ctr"/>
          <a:lstStyle/>
          <a:p>
            <a:pPr algn="ctr"/>
            <a:r>
              <a:rPr lang="en-US" sz="4400" b="1"/>
              <a:t>SPIN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195" y="193964"/>
            <a:ext cx="8226425" cy="614074"/>
          </a:xfrm>
        </p:spPr>
        <p:txBody>
          <a:bodyPr/>
          <a:lstStyle/>
          <a:p>
            <a:pPr algn="ctr"/>
            <a:r>
              <a:rPr lang="en-US" dirty="0" smtClean="0"/>
              <a:t>Chapter </a:t>
            </a:r>
            <a:r>
              <a:rPr lang="en-US" dirty="0" smtClean="0"/>
              <a:t>19</a:t>
            </a:r>
            <a:endParaRPr lang="en-US" dirty="0"/>
          </a:p>
        </p:txBody>
      </p:sp>
      <p:sp>
        <p:nvSpPr>
          <p:cNvPr id="3" name="Content Placeholder 2"/>
          <p:cNvSpPr>
            <a:spLocks noGrp="1"/>
          </p:cNvSpPr>
          <p:nvPr>
            <p:ph idx="1"/>
          </p:nvPr>
        </p:nvSpPr>
        <p:spPr>
          <a:xfrm>
            <a:off x="455613" y="955965"/>
            <a:ext cx="8226425" cy="3269672"/>
          </a:xfrm>
        </p:spPr>
        <p:txBody>
          <a:bodyPr/>
          <a:lstStyle/>
          <a:p>
            <a:pPr marL="457200" indent="-457200">
              <a:buNone/>
            </a:pPr>
            <a:r>
              <a:rPr lang="en-US" dirty="0" smtClean="0">
                <a:solidFill>
                  <a:schemeClr val="tx1"/>
                </a:solidFill>
                <a:latin typeface="+mn-lt"/>
                <a:ea typeface="+mn-ea"/>
                <a:cs typeface="+mn-cs"/>
              </a:rPr>
              <a:t>3. </a:t>
            </a:r>
            <a:r>
              <a:rPr lang="en-US" dirty="0" smtClean="0"/>
              <a:t>Holden typically finds his acquaintances to be phony, pretentious, and shallow.  According to Holden, these characteristics are not of his own. However, how might Carl Luce disagree with Holden?  Use a quote to help support your answer.</a:t>
            </a:r>
          </a:p>
          <a:p>
            <a:pPr marL="457200" lvl="0" indent="-457200">
              <a:buNone/>
            </a:pPr>
            <a:endParaRPr lang="en-US" dirty="0">
              <a:solidFill>
                <a:schemeClr val="tx1"/>
              </a:solidFill>
              <a:latin typeface="+mn-lt"/>
              <a:ea typeface="+mn-ea"/>
              <a:cs typeface="+mn-cs"/>
            </a:endParaRPr>
          </a:p>
          <a:p>
            <a:endParaRPr lang="en-US" dirty="0"/>
          </a:p>
        </p:txBody>
      </p:sp>
      <p:pic>
        <p:nvPicPr>
          <p:cNvPr id="89090" name="Picture 2" descr="http://www.robertjohnsonjr.com/27.jpg"/>
          <p:cNvPicPr>
            <a:picLocks noChangeAspect="1" noChangeArrowheads="1"/>
          </p:cNvPicPr>
          <p:nvPr/>
        </p:nvPicPr>
        <p:blipFill>
          <a:blip r:embed="rId2" cstate="print"/>
          <a:srcRect/>
          <a:stretch>
            <a:fillRect/>
          </a:stretch>
        </p:blipFill>
        <p:spPr bwMode="auto">
          <a:xfrm>
            <a:off x="3881595" y="4530437"/>
            <a:ext cx="1452115" cy="192578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599" y="249382"/>
            <a:ext cx="8749146" cy="6608618"/>
            <a:chOff x="360" y="720"/>
            <a:chExt cx="11520" cy="14580"/>
          </a:xfrm>
        </p:grpSpPr>
        <p:sp>
          <p:nvSpPr>
            <p:cNvPr id="78851" name="Rectangle 3"/>
            <p:cNvSpPr>
              <a:spLocks noChangeArrowheads="1"/>
            </p:cNvSpPr>
            <p:nvPr/>
          </p:nvSpPr>
          <p:spPr bwMode="auto">
            <a:xfrm>
              <a:off x="360" y="720"/>
              <a:ext cx="11520" cy="145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3" name="Group 4"/>
            <p:cNvGrpSpPr>
              <a:grpSpLocks/>
            </p:cNvGrpSpPr>
            <p:nvPr/>
          </p:nvGrpSpPr>
          <p:grpSpPr bwMode="auto">
            <a:xfrm>
              <a:off x="1260" y="1260"/>
              <a:ext cx="9720" cy="13500"/>
              <a:chOff x="1080" y="900"/>
              <a:chExt cx="9720" cy="13500"/>
            </a:xfrm>
          </p:grpSpPr>
          <p:sp>
            <p:nvSpPr>
              <p:cNvPr id="78853" name="Rectangle 5"/>
              <p:cNvSpPr>
                <a:spLocks noChangeArrowheads="1"/>
              </p:cNvSpPr>
              <p:nvPr/>
            </p:nvSpPr>
            <p:spPr bwMode="auto">
              <a:xfrm>
                <a:off x="3780" y="6300"/>
                <a:ext cx="1620" cy="162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4" name="Rectangle 6"/>
              <p:cNvSpPr>
                <a:spLocks noChangeArrowheads="1"/>
              </p:cNvSpPr>
              <p:nvPr/>
            </p:nvSpPr>
            <p:spPr bwMode="auto">
              <a:xfrm>
                <a:off x="5400" y="7920"/>
                <a:ext cx="162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55" name="Rectangle 7"/>
              <p:cNvSpPr>
                <a:spLocks noChangeArrowheads="1"/>
              </p:cNvSpPr>
              <p:nvPr/>
            </p:nvSpPr>
            <p:spPr bwMode="auto">
              <a:xfrm>
                <a:off x="3780" y="360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56" name="Rectangle 8"/>
              <p:cNvSpPr>
                <a:spLocks noChangeArrowheads="1"/>
              </p:cNvSpPr>
              <p:nvPr/>
            </p:nvSpPr>
            <p:spPr bwMode="auto">
              <a:xfrm>
                <a:off x="3780" y="2340"/>
                <a:ext cx="1620" cy="126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7" name="Rectangle 9"/>
              <p:cNvSpPr>
                <a:spLocks noChangeArrowheads="1"/>
              </p:cNvSpPr>
              <p:nvPr/>
            </p:nvSpPr>
            <p:spPr bwMode="auto">
              <a:xfrm>
                <a:off x="7020" y="792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8" name="Rectangle 10"/>
              <p:cNvSpPr>
                <a:spLocks noChangeArrowheads="1"/>
              </p:cNvSpPr>
              <p:nvPr/>
            </p:nvSpPr>
            <p:spPr bwMode="auto">
              <a:xfrm>
                <a:off x="3780" y="7920"/>
                <a:ext cx="162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9" name="Rectangle 11"/>
              <p:cNvSpPr>
                <a:spLocks noChangeArrowheads="1"/>
              </p:cNvSpPr>
              <p:nvPr/>
            </p:nvSpPr>
            <p:spPr bwMode="auto">
              <a:xfrm>
                <a:off x="7020" y="6660"/>
                <a:ext cx="1620" cy="126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Arial" pitchFamily="34" charset="0"/>
                  </a:rPr>
                  <a:t>END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860" name="Rectangle 12"/>
              <p:cNvSpPr>
                <a:spLocks noChangeArrowheads="1"/>
              </p:cNvSpPr>
              <p:nvPr/>
            </p:nvSpPr>
            <p:spPr bwMode="auto">
              <a:xfrm>
                <a:off x="3780" y="5040"/>
                <a:ext cx="1620" cy="126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1" name="Rectangle 13"/>
              <p:cNvSpPr>
                <a:spLocks noChangeArrowheads="1"/>
              </p:cNvSpPr>
              <p:nvPr/>
            </p:nvSpPr>
            <p:spPr bwMode="auto">
              <a:xfrm>
                <a:off x="1080" y="8460"/>
                <a:ext cx="198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2" name="Rectangle 14"/>
              <p:cNvSpPr>
                <a:spLocks noChangeArrowheads="1"/>
              </p:cNvSpPr>
              <p:nvPr/>
            </p:nvSpPr>
            <p:spPr bwMode="auto">
              <a:xfrm>
                <a:off x="1080" y="540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3" name="Rectangle 15"/>
              <p:cNvSpPr>
                <a:spLocks noChangeArrowheads="1"/>
              </p:cNvSpPr>
              <p:nvPr/>
            </p:nvSpPr>
            <p:spPr bwMode="auto">
              <a:xfrm>
                <a:off x="1080" y="3960"/>
                <a:ext cx="1980" cy="144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4" name="Rectangle 16"/>
              <p:cNvSpPr>
                <a:spLocks noChangeArrowheads="1"/>
              </p:cNvSpPr>
              <p:nvPr/>
            </p:nvSpPr>
            <p:spPr bwMode="auto">
              <a:xfrm>
                <a:off x="1080" y="252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5" name="Rectangle 17"/>
              <p:cNvSpPr>
                <a:spLocks noChangeArrowheads="1"/>
              </p:cNvSpPr>
              <p:nvPr/>
            </p:nvSpPr>
            <p:spPr bwMode="auto">
              <a:xfrm>
                <a:off x="1080" y="108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START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6" name="Rectangle 18"/>
              <p:cNvSpPr>
                <a:spLocks noChangeArrowheads="1"/>
              </p:cNvSpPr>
              <p:nvPr/>
            </p:nvSpPr>
            <p:spPr bwMode="auto">
              <a:xfrm>
                <a:off x="1080" y="7020"/>
                <a:ext cx="198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cs typeface="Arial" pitchFamily="34" charset="0"/>
                  </a:rPr>
                  <a:t>Slide on Over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7" name="Rectangle 19"/>
              <p:cNvSpPr>
                <a:spLocks noChangeArrowheads="1"/>
              </p:cNvSpPr>
              <p:nvPr/>
            </p:nvSpPr>
            <p:spPr bwMode="auto">
              <a:xfrm>
                <a:off x="8820" y="11340"/>
                <a:ext cx="1980" cy="144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8" name="Rectangle 20"/>
              <p:cNvSpPr>
                <a:spLocks noChangeArrowheads="1"/>
              </p:cNvSpPr>
              <p:nvPr/>
            </p:nvSpPr>
            <p:spPr bwMode="auto">
              <a:xfrm>
                <a:off x="8820" y="396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9" name="Rectangle 21"/>
              <p:cNvSpPr>
                <a:spLocks noChangeArrowheads="1"/>
              </p:cNvSpPr>
              <p:nvPr/>
            </p:nvSpPr>
            <p:spPr bwMode="auto">
              <a:xfrm>
                <a:off x="1080" y="1134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0" name="Rectangle 22"/>
              <p:cNvSpPr>
                <a:spLocks noChangeArrowheads="1"/>
              </p:cNvSpPr>
              <p:nvPr/>
            </p:nvSpPr>
            <p:spPr bwMode="auto">
              <a:xfrm>
                <a:off x="1080" y="990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US" dirty="0" smtClean="0"/>
                  <a:t>Take an Extra Turn</a:t>
                </a:r>
                <a:endParaRPr lang="en-US" dirty="0"/>
              </a:p>
            </p:txBody>
          </p:sp>
          <p:sp>
            <p:nvSpPr>
              <p:cNvPr id="78871" name="Rectangle 23"/>
              <p:cNvSpPr>
                <a:spLocks noChangeArrowheads="1"/>
              </p:cNvSpPr>
              <p:nvPr/>
            </p:nvSpPr>
            <p:spPr bwMode="auto">
              <a:xfrm>
                <a:off x="6840" y="12780"/>
                <a:ext cx="1980" cy="162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Take an extra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2" name="Rectangle 24"/>
              <p:cNvSpPr>
                <a:spLocks noChangeArrowheads="1"/>
              </p:cNvSpPr>
              <p:nvPr/>
            </p:nvSpPr>
            <p:spPr bwMode="auto">
              <a:xfrm>
                <a:off x="5040" y="12780"/>
                <a:ext cx="1800" cy="162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3" name="Rectangle 25"/>
              <p:cNvSpPr>
                <a:spLocks noChangeArrowheads="1"/>
              </p:cNvSpPr>
              <p:nvPr/>
            </p:nvSpPr>
            <p:spPr bwMode="auto">
              <a:xfrm>
                <a:off x="1080" y="1278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4" name="Rectangle 26"/>
              <p:cNvSpPr>
                <a:spLocks noChangeArrowheads="1"/>
              </p:cNvSpPr>
              <p:nvPr/>
            </p:nvSpPr>
            <p:spPr bwMode="auto">
              <a:xfrm>
                <a:off x="3060" y="12780"/>
                <a:ext cx="1980" cy="162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5" name="Rectangle 27"/>
              <p:cNvSpPr>
                <a:spLocks noChangeArrowheads="1"/>
              </p:cNvSpPr>
              <p:nvPr/>
            </p:nvSpPr>
            <p:spPr bwMode="auto">
              <a:xfrm>
                <a:off x="8820" y="900"/>
                <a:ext cx="198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Miss one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6" name="Rectangle 28"/>
              <p:cNvSpPr>
                <a:spLocks noChangeArrowheads="1"/>
              </p:cNvSpPr>
              <p:nvPr/>
            </p:nvSpPr>
            <p:spPr bwMode="auto">
              <a:xfrm>
                <a:off x="8820" y="2340"/>
                <a:ext cx="1980" cy="162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7" name="Rectangle 29"/>
              <p:cNvSpPr>
                <a:spLocks noChangeArrowheads="1"/>
              </p:cNvSpPr>
              <p:nvPr/>
            </p:nvSpPr>
            <p:spPr bwMode="auto">
              <a:xfrm>
                <a:off x="7020" y="900"/>
                <a:ext cx="180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8" name="Rectangle 30"/>
              <p:cNvSpPr>
                <a:spLocks noChangeArrowheads="1"/>
              </p:cNvSpPr>
              <p:nvPr/>
            </p:nvSpPr>
            <p:spPr bwMode="auto">
              <a:xfrm>
                <a:off x="8820" y="972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Take an extra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9" name="Rectangle 31"/>
              <p:cNvSpPr>
                <a:spLocks noChangeArrowheads="1"/>
              </p:cNvSpPr>
              <p:nvPr/>
            </p:nvSpPr>
            <p:spPr bwMode="auto">
              <a:xfrm>
                <a:off x="8820" y="12780"/>
                <a:ext cx="1980" cy="162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0" name="Rectangle 32"/>
              <p:cNvSpPr>
                <a:spLocks noChangeArrowheads="1"/>
              </p:cNvSpPr>
              <p:nvPr/>
            </p:nvSpPr>
            <p:spPr bwMode="auto">
              <a:xfrm>
                <a:off x="5400" y="900"/>
                <a:ext cx="162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81" name="Rectangle 33"/>
              <p:cNvSpPr>
                <a:spLocks noChangeArrowheads="1"/>
              </p:cNvSpPr>
              <p:nvPr/>
            </p:nvSpPr>
            <p:spPr bwMode="auto">
              <a:xfrm>
                <a:off x="3780" y="90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2" name="AutoShape 34"/>
              <p:cNvSpPr>
                <a:spLocks noChangeArrowheads="1"/>
              </p:cNvSpPr>
              <p:nvPr/>
            </p:nvSpPr>
            <p:spPr bwMode="auto">
              <a:xfrm>
                <a:off x="2160" y="6480"/>
                <a:ext cx="3060" cy="900"/>
              </a:xfrm>
              <a:custGeom>
                <a:avLst/>
                <a:gdLst>
                  <a:gd name="G0" fmla="+- 12954 0 0"/>
                  <a:gd name="G1" fmla="+- 18417 0 0"/>
                  <a:gd name="G2" fmla="+- 12240 0 0"/>
                  <a:gd name="G3" fmla="*/ 12954 1 2"/>
                  <a:gd name="G4" fmla="+- G3 10800 0"/>
                  <a:gd name="G5" fmla="+- 21600 12954 18417"/>
                  <a:gd name="G6" fmla="+- 18417 12240 0"/>
                  <a:gd name="G7" fmla="*/ G6 1 2"/>
                  <a:gd name="G8" fmla="*/ 18417 2 1"/>
                  <a:gd name="G9" fmla="+- G8 0 21600"/>
                  <a:gd name="G10" fmla="*/ 21600 G0 G1"/>
                  <a:gd name="G11" fmla="*/ 21600 G4 G1"/>
                  <a:gd name="G12" fmla="*/ 21600 G5 G1"/>
                  <a:gd name="G13" fmla="*/ 21600 G7 G1"/>
                  <a:gd name="G14" fmla="*/ 18417 1 2"/>
                  <a:gd name="G15" fmla="+- G5 0 G4"/>
                  <a:gd name="G16" fmla="+- G0 0 G4"/>
                  <a:gd name="G17" fmla="*/ G2 G15 G16"/>
                  <a:gd name="T0" fmla="*/ 17277 w 21600"/>
                  <a:gd name="T1" fmla="*/ 0 h 21600"/>
                  <a:gd name="T2" fmla="*/ 12954 w 21600"/>
                  <a:gd name="T3" fmla="*/ 12240 h 21600"/>
                  <a:gd name="T4" fmla="*/ 0 w 21600"/>
                  <a:gd name="T5" fmla="*/ 20263 h 21600"/>
                  <a:gd name="T6" fmla="*/ 9209 w 21600"/>
                  <a:gd name="T7" fmla="*/ 21600 h 21600"/>
                  <a:gd name="T8" fmla="*/ 18417 w 21600"/>
                  <a:gd name="T9" fmla="*/ 17978 h 21600"/>
                  <a:gd name="T10" fmla="*/ 21600 w 21600"/>
                  <a:gd name="T11" fmla="*/ 1224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277" y="0"/>
                    </a:moveTo>
                    <a:lnTo>
                      <a:pt x="12954" y="12240"/>
                    </a:lnTo>
                    <a:lnTo>
                      <a:pt x="16137" y="12240"/>
                    </a:lnTo>
                    <a:lnTo>
                      <a:pt x="16137" y="18926"/>
                    </a:lnTo>
                    <a:lnTo>
                      <a:pt x="0" y="18926"/>
                    </a:lnTo>
                    <a:lnTo>
                      <a:pt x="0" y="21600"/>
                    </a:lnTo>
                    <a:lnTo>
                      <a:pt x="18417" y="21600"/>
                    </a:lnTo>
                    <a:lnTo>
                      <a:pt x="18417" y="12240"/>
                    </a:lnTo>
                    <a:lnTo>
                      <a:pt x="21600" y="12240"/>
                    </a:lnTo>
                    <a:close/>
                  </a:path>
                </a:pathLst>
              </a:cu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3" name="Rectangle 35"/>
              <p:cNvSpPr>
                <a:spLocks noChangeArrowheads="1"/>
              </p:cNvSpPr>
              <p:nvPr/>
            </p:nvSpPr>
            <p:spPr bwMode="auto">
              <a:xfrm>
                <a:off x="8820" y="8280"/>
                <a:ext cx="198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Slide on Over</a:t>
                </a:r>
              </a:p>
            </p:txBody>
          </p:sp>
          <p:sp>
            <p:nvSpPr>
              <p:cNvPr id="78884" name="Rectangle 36"/>
              <p:cNvSpPr>
                <a:spLocks noChangeArrowheads="1"/>
              </p:cNvSpPr>
              <p:nvPr/>
            </p:nvSpPr>
            <p:spPr bwMode="auto">
              <a:xfrm>
                <a:off x="8820" y="6840"/>
                <a:ext cx="198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5" name="Rectangle 37"/>
              <p:cNvSpPr>
                <a:spLocks noChangeArrowheads="1"/>
              </p:cNvSpPr>
              <p:nvPr/>
            </p:nvSpPr>
            <p:spPr bwMode="auto">
              <a:xfrm>
                <a:off x="8820" y="540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86" name="AutoShape 38"/>
              <p:cNvSpPr>
                <a:spLocks noChangeArrowheads="1"/>
              </p:cNvSpPr>
              <p:nvPr/>
            </p:nvSpPr>
            <p:spPr bwMode="auto">
              <a:xfrm flipH="1">
                <a:off x="7200" y="8280"/>
                <a:ext cx="2700" cy="900"/>
              </a:xfrm>
              <a:custGeom>
                <a:avLst/>
                <a:gdLst>
                  <a:gd name="G0" fmla="+- 12954 0 0"/>
                  <a:gd name="G1" fmla="+- 18417 0 0"/>
                  <a:gd name="G2" fmla="+- 12240 0 0"/>
                  <a:gd name="G3" fmla="*/ 12954 1 2"/>
                  <a:gd name="G4" fmla="+- G3 10800 0"/>
                  <a:gd name="G5" fmla="+- 21600 12954 18417"/>
                  <a:gd name="G6" fmla="+- 18417 12240 0"/>
                  <a:gd name="G7" fmla="*/ G6 1 2"/>
                  <a:gd name="G8" fmla="*/ 18417 2 1"/>
                  <a:gd name="G9" fmla="+- G8 0 21600"/>
                  <a:gd name="G10" fmla="*/ 21600 G0 G1"/>
                  <a:gd name="G11" fmla="*/ 21600 G4 G1"/>
                  <a:gd name="G12" fmla="*/ 21600 G5 G1"/>
                  <a:gd name="G13" fmla="*/ 21600 G7 G1"/>
                  <a:gd name="G14" fmla="*/ 18417 1 2"/>
                  <a:gd name="G15" fmla="+- G5 0 G4"/>
                  <a:gd name="G16" fmla="+- G0 0 G4"/>
                  <a:gd name="G17" fmla="*/ G2 G15 G16"/>
                  <a:gd name="T0" fmla="*/ 17277 w 21600"/>
                  <a:gd name="T1" fmla="*/ 0 h 21600"/>
                  <a:gd name="T2" fmla="*/ 12954 w 21600"/>
                  <a:gd name="T3" fmla="*/ 12240 h 21600"/>
                  <a:gd name="T4" fmla="*/ 0 w 21600"/>
                  <a:gd name="T5" fmla="*/ 20263 h 21600"/>
                  <a:gd name="T6" fmla="*/ 9209 w 21600"/>
                  <a:gd name="T7" fmla="*/ 21600 h 21600"/>
                  <a:gd name="T8" fmla="*/ 18417 w 21600"/>
                  <a:gd name="T9" fmla="*/ 17978 h 21600"/>
                  <a:gd name="T10" fmla="*/ 21600 w 21600"/>
                  <a:gd name="T11" fmla="*/ 1224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277" y="0"/>
                    </a:moveTo>
                    <a:lnTo>
                      <a:pt x="12954" y="12240"/>
                    </a:lnTo>
                    <a:lnTo>
                      <a:pt x="16137" y="12240"/>
                    </a:lnTo>
                    <a:lnTo>
                      <a:pt x="16137" y="18926"/>
                    </a:lnTo>
                    <a:lnTo>
                      <a:pt x="0" y="18926"/>
                    </a:lnTo>
                    <a:lnTo>
                      <a:pt x="0" y="21600"/>
                    </a:lnTo>
                    <a:lnTo>
                      <a:pt x="18417" y="21600"/>
                    </a:lnTo>
                    <a:lnTo>
                      <a:pt x="18417" y="12240"/>
                    </a:lnTo>
                    <a:lnTo>
                      <a:pt x="21600" y="12240"/>
                    </a:lnTo>
                    <a:close/>
                  </a:path>
                </a:pathLst>
              </a:cu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pic>
        <p:nvPicPr>
          <p:cNvPr id="78888" name="Picture 40" descr="http://2.bp.blogspot.com/_43wBZBANWlI/SW4NFs2DpjI/AAAAAAAAAbM/qhMl0EI-dQw/s320/holden_spraypaint.gif"/>
          <p:cNvPicPr>
            <a:picLocks noChangeAspect="1" noChangeArrowheads="1"/>
          </p:cNvPicPr>
          <p:nvPr/>
        </p:nvPicPr>
        <p:blipFill>
          <a:blip r:embed="rId2" cstate="print"/>
          <a:srcRect/>
          <a:stretch>
            <a:fillRect/>
          </a:stretch>
        </p:blipFill>
        <p:spPr bwMode="auto">
          <a:xfrm>
            <a:off x="2438400" y="4336473"/>
            <a:ext cx="4308763" cy="1523999"/>
          </a:xfrm>
          <a:prstGeom prst="rect">
            <a:avLst/>
          </a:prstGeom>
          <a:noFill/>
        </p:spPr>
      </p:pic>
      <p:pic>
        <p:nvPicPr>
          <p:cNvPr id="78890" name="Picture 42" descr="http://4.bp.blogspot.com/_S_IhBzrm2Vs/SYPfb6M3c7I/AAAAAAAAACo/EVP6U6qBJtA/s400/holdenquotes.jpg"/>
          <p:cNvPicPr>
            <a:picLocks noChangeAspect="1" noChangeArrowheads="1"/>
          </p:cNvPicPr>
          <p:nvPr/>
        </p:nvPicPr>
        <p:blipFill>
          <a:blip r:embed="rId3" cstate="print"/>
          <a:srcRect/>
          <a:stretch>
            <a:fillRect/>
          </a:stretch>
        </p:blipFill>
        <p:spPr bwMode="auto">
          <a:xfrm>
            <a:off x="4253751" y="1191491"/>
            <a:ext cx="1143172" cy="2396835"/>
          </a:xfrm>
          <a:prstGeom prst="rect">
            <a:avLst/>
          </a:prstGeom>
          <a:noFill/>
        </p:spPr>
      </p:pic>
      <p:pic>
        <p:nvPicPr>
          <p:cNvPr id="78892" name="Picture 44" descr="http://c0364301.cdn.cloudfiles.rackspacecloud.com/regular/f70442_1256610980.jpg"/>
          <p:cNvPicPr>
            <a:picLocks noChangeAspect="1" noChangeArrowheads="1"/>
          </p:cNvPicPr>
          <p:nvPr/>
        </p:nvPicPr>
        <p:blipFill>
          <a:blip r:embed="rId4" cstate="print"/>
          <a:srcRect/>
          <a:stretch>
            <a:fillRect/>
          </a:stretch>
        </p:blipFill>
        <p:spPr bwMode="auto">
          <a:xfrm>
            <a:off x="5444835" y="1163781"/>
            <a:ext cx="1316183" cy="1939638"/>
          </a:xfrm>
          <a:prstGeom prst="rect">
            <a:avLst/>
          </a:prstGeom>
          <a:noFill/>
        </p:spPr>
      </p:pic>
      <p:pic>
        <p:nvPicPr>
          <p:cNvPr id="78894" name="Picture 46" descr="http://www.lamworld.org/files/images/stick-figure.png"/>
          <p:cNvPicPr>
            <a:picLocks noChangeAspect="1" noChangeArrowheads="1"/>
          </p:cNvPicPr>
          <p:nvPr/>
        </p:nvPicPr>
        <p:blipFill>
          <a:blip r:embed="rId5" cstate="print"/>
          <a:srcRect/>
          <a:stretch>
            <a:fillRect/>
          </a:stretch>
        </p:blipFill>
        <p:spPr bwMode="auto">
          <a:xfrm>
            <a:off x="1523999" y="1907703"/>
            <a:ext cx="245630" cy="589724"/>
          </a:xfrm>
          <a:prstGeom prst="rect">
            <a:avLst/>
          </a:prstGeom>
          <a:noFill/>
        </p:spPr>
      </p:pic>
      <p:pic>
        <p:nvPicPr>
          <p:cNvPr id="87042" name="Picture 2" descr="http://t3.gstatic.com/images?q=tbn:VunrRNuaOJxfqM:http://images.clipartof.com/small/34225-Clipart-Illustration-Of-A-Happy-Stick-Figure-Ladybug.jpg&amp;t=1"/>
          <p:cNvPicPr>
            <a:picLocks noChangeAspect="1" noChangeArrowheads="1"/>
          </p:cNvPicPr>
          <p:nvPr/>
        </p:nvPicPr>
        <p:blipFill>
          <a:blip r:embed="rId6" cstate="print"/>
          <a:srcRect/>
          <a:stretch>
            <a:fillRect/>
          </a:stretch>
        </p:blipFill>
        <p:spPr bwMode="auto">
          <a:xfrm>
            <a:off x="1356705" y="1343890"/>
            <a:ext cx="570807" cy="475673"/>
          </a:xfrm>
          <a:prstGeom prst="rect">
            <a:avLst/>
          </a:prstGeom>
          <a:noFill/>
        </p:spPr>
      </p:pic>
      <p:pic>
        <p:nvPicPr>
          <p:cNvPr id="45" name="Picture 2" descr="http://t0.gstatic.com/images?q=tbn:H40Y6oE4otwlgM:http://images.clipartof.com/small/34224-Clipart-Illustration-Of-A-Happy-Stick-Figure-Horse-In-Profile.jpg&amp;t=1"/>
          <p:cNvPicPr>
            <a:picLocks noChangeAspect="1" noChangeArrowheads="1"/>
          </p:cNvPicPr>
          <p:nvPr/>
        </p:nvPicPr>
        <p:blipFill>
          <a:blip r:embed="rId7" cstate="print"/>
          <a:srcRect/>
          <a:stretch>
            <a:fillRect/>
          </a:stretch>
        </p:blipFill>
        <p:spPr bwMode="auto">
          <a:xfrm>
            <a:off x="5816370" y="2604654"/>
            <a:ext cx="488891" cy="45128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21672"/>
            <a:ext cx="8226425" cy="655638"/>
          </a:xfrm>
        </p:spPr>
        <p:txBody>
          <a:bodyPr/>
          <a:lstStyle/>
          <a:p>
            <a:pPr algn="ctr"/>
            <a:r>
              <a:rPr lang="en-US" dirty="0" smtClean="0"/>
              <a:t>Chapter 20</a:t>
            </a:r>
            <a:endParaRPr lang="en-US" dirty="0"/>
          </a:p>
        </p:txBody>
      </p:sp>
      <p:sp>
        <p:nvSpPr>
          <p:cNvPr id="3" name="Content Placeholder 2"/>
          <p:cNvSpPr>
            <a:spLocks noGrp="1"/>
          </p:cNvSpPr>
          <p:nvPr>
            <p:ph idx="1"/>
          </p:nvPr>
        </p:nvSpPr>
        <p:spPr>
          <a:xfrm>
            <a:off x="455613" y="1600200"/>
            <a:ext cx="8226425" cy="824345"/>
          </a:xfrm>
        </p:spPr>
        <p:txBody>
          <a:bodyPr/>
          <a:lstStyle/>
          <a:p>
            <a:r>
              <a:rPr lang="en-US" dirty="0" smtClean="0"/>
              <a:t>Let’s explore every question in Chapter 20</a:t>
            </a:r>
            <a:endParaRPr lang="en-US" dirty="0"/>
          </a:p>
        </p:txBody>
      </p:sp>
      <p:pic>
        <p:nvPicPr>
          <p:cNvPr id="1026" name="Picture 2" descr="http://www.mrcoia.com/school/units/citr/graphics/CITR_cliff.jpg"/>
          <p:cNvPicPr>
            <a:picLocks noChangeAspect="1" noChangeArrowheads="1"/>
          </p:cNvPicPr>
          <p:nvPr/>
        </p:nvPicPr>
        <p:blipFill>
          <a:blip r:embed="rId2" cstate="print"/>
          <a:srcRect/>
          <a:stretch>
            <a:fillRect/>
          </a:stretch>
        </p:blipFill>
        <p:spPr bwMode="auto">
          <a:xfrm>
            <a:off x="2136775" y="2922875"/>
            <a:ext cx="4505325" cy="225742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77091" y="274638"/>
            <a:ext cx="8743084" cy="709035"/>
          </a:xfrm>
        </p:spPr>
        <p:txBody>
          <a:bodyPr/>
          <a:lstStyle/>
          <a:p>
            <a:r>
              <a:rPr lang="en-US" dirty="0" smtClean="0">
                <a:solidFill>
                  <a:schemeClr val="bg2"/>
                </a:solidFill>
              </a:rPr>
              <a:t>Directions:</a:t>
            </a:r>
            <a:endParaRPr lang="en-US" dirty="0">
              <a:solidFill>
                <a:schemeClr val="bg2"/>
              </a:solidFill>
            </a:endParaRPr>
          </a:p>
        </p:txBody>
      </p:sp>
      <p:sp>
        <p:nvSpPr>
          <p:cNvPr id="51203" name="Rectangle 3"/>
          <p:cNvSpPr>
            <a:spLocks noGrp="1" noChangeArrowheads="1"/>
          </p:cNvSpPr>
          <p:nvPr>
            <p:ph type="body" idx="1"/>
          </p:nvPr>
        </p:nvSpPr>
        <p:spPr>
          <a:xfrm>
            <a:off x="317789" y="2036619"/>
            <a:ext cx="8826211" cy="4585853"/>
          </a:xfrm>
        </p:spPr>
        <p:txBody>
          <a:bodyPr/>
          <a:lstStyle/>
          <a:p>
            <a:r>
              <a:rPr lang="en-US" dirty="0" smtClean="0"/>
              <a:t>The class will split up into three teams</a:t>
            </a:r>
          </a:p>
          <a:p>
            <a:pPr>
              <a:buNone/>
            </a:pPr>
            <a:endParaRPr lang="en-US" dirty="0" smtClean="0"/>
          </a:p>
          <a:p>
            <a:r>
              <a:rPr lang="en-US" dirty="0" smtClean="0"/>
              <a:t>When it is the team’s turn, they will spin the “phony spinner.”  At this point in time, the team will be posed a question.  If the question is answered correctly, the team will move their icon the amount of spaces indicated on the “phony spinner.”</a:t>
            </a:r>
          </a:p>
          <a:p>
            <a:r>
              <a:rPr lang="en-US" dirty="0" smtClean="0"/>
              <a:t>Questions should be answered on a team basis</a:t>
            </a:r>
          </a:p>
          <a:p>
            <a:pPr>
              <a:buNone/>
            </a:pPr>
            <a:endParaRPr lang="en-US" dirty="0" smtClean="0"/>
          </a:p>
          <a:p>
            <a:r>
              <a:rPr lang="en-US" dirty="0" smtClean="0"/>
              <a:t>During the discussion, all team members must follow along in the text and work on completing their Reader Response Journals.</a:t>
            </a:r>
            <a:endParaRPr lang="en-US" dirty="0"/>
          </a:p>
        </p:txBody>
      </p:sp>
      <p:pic>
        <p:nvPicPr>
          <p:cNvPr id="51205" name="Picture 5" descr="http://myweb.tiscali.co.uk/wilburonline/images/catchercol%20sm.jpg"/>
          <p:cNvPicPr>
            <a:picLocks noChangeAspect="1" noChangeArrowheads="1"/>
          </p:cNvPicPr>
          <p:nvPr/>
        </p:nvPicPr>
        <p:blipFill>
          <a:blip r:embed="rId2" cstate="print"/>
          <a:srcRect/>
          <a:stretch>
            <a:fillRect/>
          </a:stretch>
        </p:blipFill>
        <p:spPr bwMode="auto">
          <a:xfrm>
            <a:off x="3760933" y="207818"/>
            <a:ext cx="1365250" cy="183239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2"/>
          <p:cNvSpPr>
            <a:spLocks noChangeArrowheads="1"/>
          </p:cNvSpPr>
          <p:nvPr/>
        </p:nvSpPr>
        <p:spPr bwMode="auto">
          <a:xfrm>
            <a:off x="914400" y="0"/>
            <a:ext cx="7848600" cy="6858000"/>
          </a:xfrm>
          <a:prstGeom prst="ellipse">
            <a:avLst/>
          </a:prstGeom>
          <a:solidFill>
            <a:srgbClr val="FFFF00"/>
          </a:solidFill>
          <a:ln w="76200" cmpd="tri">
            <a:solidFill>
              <a:schemeClr val="tx1"/>
            </a:solidFill>
            <a:round/>
            <a:headEnd/>
            <a:tailEnd/>
          </a:ln>
        </p:spPr>
        <p:txBody>
          <a:bodyPr wrap="none" anchor="ctr"/>
          <a:lstStyle/>
          <a:p>
            <a:endParaRPr lang="en-US"/>
          </a:p>
        </p:txBody>
      </p:sp>
      <p:sp>
        <p:nvSpPr>
          <p:cNvPr id="9219" name="Line 3"/>
          <p:cNvSpPr>
            <a:spLocks noChangeShapeType="1"/>
          </p:cNvSpPr>
          <p:nvPr/>
        </p:nvSpPr>
        <p:spPr bwMode="auto">
          <a:xfrm>
            <a:off x="914400" y="3462338"/>
            <a:ext cx="7848600" cy="0"/>
          </a:xfrm>
          <a:prstGeom prst="line">
            <a:avLst/>
          </a:prstGeom>
          <a:noFill/>
          <a:ln w="57150">
            <a:solidFill>
              <a:schemeClr val="tx1"/>
            </a:solidFill>
            <a:round/>
            <a:headEnd/>
            <a:tailEnd/>
          </a:ln>
        </p:spPr>
        <p:txBody>
          <a:bodyPr/>
          <a:lstStyle/>
          <a:p>
            <a:endParaRPr lang="en-US"/>
          </a:p>
        </p:txBody>
      </p:sp>
      <p:sp>
        <p:nvSpPr>
          <p:cNvPr id="9220" name="Line 4"/>
          <p:cNvSpPr>
            <a:spLocks noChangeShapeType="1"/>
          </p:cNvSpPr>
          <p:nvPr/>
        </p:nvSpPr>
        <p:spPr bwMode="auto">
          <a:xfrm>
            <a:off x="4953000" y="0"/>
            <a:ext cx="0" cy="6858000"/>
          </a:xfrm>
          <a:prstGeom prst="line">
            <a:avLst/>
          </a:prstGeom>
          <a:noFill/>
          <a:ln w="57150">
            <a:solidFill>
              <a:schemeClr val="tx1"/>
            </a:solidFill>
            <a:round/>
            <a:headEnd/>
            <a:tailEnd/>
          </a:ln>
        </p:spPr>
        <p:txBody>
          <a:bodyPr/>
          <a:lstStyle/>
          <a:p>
            <a:endParaRPr lang="en-US"/>
          </a:p>
        </p:txBody>
      </p:sp>
      <p:sp>
        <p:nvSpPr>
          <p:cNvPr id="9221" name="Line 5"/>
          <p:cNvSpPr>
            <a:spLocks noChangeShapeType="1"/>
          </p:cNvSpPr>
          <p:nvPr/>
        </p:nvSpPr>
        <p:spPr bwMode="auto">
          <a:xfrm flipV="1">
            <a:off x="1828800" y="1371600"/>
            <a:ext cx="6172200" cy="4191000"/>
          </a:xfrm>
          <a:prstGeom prst="line">
            <a:avLst/>
          </a:prstGeom>
          <a:noFill/>
          <a:ln w="57150">
            <a:solidFill>
              <a:schemeClr val="tx1"/>
            </a:solidFill>
            <a:round/>
            <a:headEnd/>
            <a:tailEnd/>
          </a:ln>
        </p:spPr>
        <p:txBody>
          <a:bodyPr/>
          <a:lstStyle/>
          <a:p>
            <a:endParaRPr lang="en-US"/>
          </a:p>
        </p:txBody>
      </p:sp>
      <p:sp>
        <p:nvSpPr>
          <p:cNvPr id="9222" name="Line 6"/>
          <p:cNvSpPr>
            <a:spLocks noChangeShapeType="1"/>
          </p:cNvSpPr>
          <p:nvPr/>
        </p:nvSpPr>
        <p:spPr bwMode="auto">
          <a:xfrm flipH="1" flipV="1">
            <a:off x="1981200" y="1066800"/>
            <a:ext cx="5715000" cy="4648200"/>
          </a:xfrm>
          <a:prstGeom prst="line">
            <a:avLst/>
          </a:prstGeom>
          <a:noFill/>
          <a:ln w="57150">
            <a:solidFill>
              <a:schemeClr val="tx1"/>
            </a:solidFill>
            <a:round/>
            <a:headEnd/>
            <a:tailEnd/>
          </a:ln>
        </p:spPr>
        <p:txBody>
          <a:bodyPr/>
          <a:lstStyle/>
          <a:p>
            <a:endParaRPr lang="en-US"/>
          </a:p>
        </p:txBody>
      </p:sp>
      <p:sp>
        <p:nvSpPr>
          <p:cNvPr id="9223" name="Oval 7"/>
          <p:cNvSpPr>
            <a:spLocks noChangeArrowheads="1"/>
          </p:cNvSpPr>
          <p:nvPr/>
        </p:nvSpPr>
        <p:spPr bwMode="auto">
          <a:xfrm>
            <a:off x="3352800" y="609600"/>
            <a:ext cx="1295400" cy="1295400"/>
          </a:xfrm>
          <a:prstGeom prst="ellipse">
            <a:avLst/>
          </a:prstGeom>
          <a:solidFill>
            <a:srgbClr val="FF00FF"/>
          </a:solidFill>
          <a:ln w="9525">
            <a:solidFill>
              <a:schemeClr val="tx1"/>
            </a:solidFill>
            <a:round/>
            <a:headEnd/>
            <a:tailEnd/>
          </a:ln>
        </p:spPr>
        <p:txBody>
          <a:bodyPr wrap="none" anchor="ctr"/>
          <a:lstStyle/>
          <a:p>
            <a:pPr algn="ctr"/>
            <a:r>
              <a:rPr lang="en-US" sz="6600"/>
              <a:t>1</a:t>
            </a:r>
          </a:p>
        </p:txBody>
      </p:sp>
      <p:sp>
        <p:nvSpPr>
          <p:cNvPr id="9224" name="Oval 8"/>
          <p:cNvSpPr>
            <a:spLocks noChangeArrowheads="1"/>
          </p:cNvSpPr>
          <p:nvPr/>
        </p:nvSpPr>
        <p:spPr bwMode="auto">
          <a:xfrm>
            <a:off x="5410200" y="609600"/>
            <a:ext cx="1295400" cy="1295400"/>
          </a:xfrm>
          <a:prstGeom prst="ellipse">
            <a:avLst/>
          </a:prstGeom>
          <a:solidFill>
            <a:srgbClr val="00FF00"/>
          </a:solidFill>
          <a:ln w="9525">
            <a:solidFill>
              <a:schemeClr val="tx1"/>
            </a:solidFill>
            <a:round/>
            <a:headEnd/>
            <a:tailEnd/>
          </a:ln>
        </p:spPr>
        <p:txBody>
          <a:bodyPr wrap="none" anchor="ctr"/>
          <a:lstStyle/>
          <a:p>
            <a:pPr algn="ctr"/>
            <a:r>
              <a:rPr lang="en-US" sz="6600"/>
              <a:t>2</a:t>
            </a:r>
          </a:p>
        </p:txBody>
      </p:sp>
      <p:sp>
        <p:nvSpPr>
          <p:cNvPr id="9225" name="Oval 9"/>
          <p:cNvSpPr>
            <a:spLocks noChangeArrowheads="1"/>
          </p:cNvSpPr>
          <p:nvPr/>
        </p:nvSpPr>
        <p:spPr bwMode="auto">
          <a:xfrm>
            <a:off x="6934200" y="2057400"/>
            <a:ext cx="1295400" cy="1295400"/>
          </a:xfrm>
          <a:prstGeom prst="ellipse">
            <a:avLst/>
          </a:prstGeom>
          <a:solidFill>
            <a:srgbClr val="33CCCC"/>
          </a:solidFill>
          <a:ln w="9525">
            <a:solidFill>
              <a:schemeClr val="tx1"/>
            </a:solidFill>
            <a:round/>
            <a:headEnd/>
            <a:tailEnd/>
          </a:ln>
        </p:spPr>
        <p:txBody>
          <a:bodyPr wrap="none" anchor="ctr"/>
          <a:lstStyle/>
          <a:p>
            <a:pPr algn="ctr"/>
            <a:r>
              <a:rPr lang="en-US" sz="6600"/>
              <a:t>3</a:t>
            </a:r>
          </a:p>
        </p:txBody>
      </p:sp>
      <p:sp>
        <p:nvSpPr>
          <p:cNvPr id="9226" name="Oval 10"/>
          <p:cNvSpPr>
            <a:spLocks noChangeArrowheads="1"/>
          </p:cNvSpPr>
          <p:nvPr/>
        </p:nvSpPr>
        <p:spPr bwMode="auto">
          <a:xfrm>
            <a:off x="6934200" y="3657600"/>
            <a:ext cx="1295400" cy="1295400"/>
          </a:xfrm>
          <a:prstGeom prst="ellipse">
            <a:avLst/>
          </a:prstGeom>
          <a:solidFill>
            <a:srgbClr val="FF0000"/>
          </a:solidFill>
          <a:ln w="9525">
            <a:solidFill>
              <a:schemeClr val="tx1"/>
            </a:solidFill>
            <a:round/>
            <a:headEnd/>
            <a:tailEnd/>
          </a:ln>
        </p:spPr>
        <p:txBody>
          <a:bodyPr wrap="none" anchor="ctr"/>
          <a:lstStyle/>
          <a:p>
            <a:pPr algn="ctr"/>
            <a:r>
              <a:rPr lang="en-US" sz="6600"/>
              <a:t>4</a:t>
            </a:r>
          </a:p>
        </p:txBody>
      </p:sp>
      <p:sp>
        <p:nvSpPr>
          <p:cNvPr id="9227" name="Oval 11"/>
          <p:cNvSpPr>
            <a:spLocks noChangeArrowheads="1"/>
          </p:cNvSpPr>
          <p:nvPr/>
        </p:nvSpPr>
        <p:spPr bwMode="auto">
          <a:xfrm>
            <a:off x="5257800" y="4876800"/>
            <a:ext cx="1295400" cy="1295400"/>
          </a:xfrm>
          <a:prstGeom prst="ellipse">
            <a:avLst/>
          </a:prstGeom>
          <a:solidFill>
            <a:schemeClr val="bg1"/>
          </a:solidFill>
          <a:ln w="9525">
            <a:solidFill>
              <a:schemeClr val="tx1"/>
            </a:solidFill>
            <a:round/>
            <a:headEnd/>
            <a:tailEnd/>
          </a:ln>
        </p:spPr>
        <p:txBody>
          <a:bodyPr wrap="none" anchor="ctr"/>
          <a:lstStyle/>
          <a:p>
            <a:pPr algn="ctr"/>
            <a:r>
              <a:rPr lang="en-US" sz="6600"/>
              <a:t>5</a:t>
            </a:r>
          </a:p>
        </p:txBody>
      </p:sp>
      <p:sp>
        <p:nvSpPr>
          <p:cNvPr id="9228" name="Oval 12"/>
          <p:cNvSpPr>
            <a:spLocks noChangeArrowheads="1"/>
          </p:cNvSpPr>
          <p:nvPr/>
        </p:nvSpPr>
        <p:spPr bwMode="auto">
          <a:xfrm>
            <a:off x="3276600" y="4876800"/>
            <a:ext cx="1295400" cy="1295400"/>
          </a:xfrm>
          <a:prstGeom prst="ellipse">
            <a:avLst/>
          </a:prstGeom>
          <a:solidFill>
            <a:srgbClr val="9933FF"/>
          </a:solidFill>
          <a:ln w="9525">
            <a:solidFill>
              <a:schemeClr val="tx1"/>
            </a:solidFill>
            <a:round/>
            <a:headEnd/>
            <a:tailEnd/>
          </a:ln>
        </p:spPr>
        <p:txBody>
          <a:bodyPr wrap="none" anchor="ctr"/>
          <a:lstStyle/>
          <a:p>
            <a:pPr algn="ctr"/>
            <a:r>
              <a:rPr lang="en-US" sz="6600"/>
              <a:t>6</a:t>
            </a:r>
          </a:p>
        </p:txBody>
      </p:sp>
      <p:sp>
        <p:nvSpPr>
          <p:cNvPr id="9229" name="Oval 13"/>
          <p:cNvSpPr>
            <a:spLocks noChangeArrowheads="1"/>
          </p:cNvSpPr>
          <p:nvPr/>
        </p:nvSpPr>
        <p:spPr bwMode="auto">
          <a:xfrm>
            <a:off x="1600200" y="3581400"/>
            <a:ext cx="1295400" cy="1295400"/>
          </a:xfrm>
          <a:prstGeom prst="ellipse">
            <a:avLst/>
          </a:prstGeom>
          <a:solidFill>
            <a:srgbClr val="FF9900"/>
          </a:solidFill>
          <a:ln w="9525">
            <a:solidFill>
              <a:schemeClr val="tx1"/>
            </a:solidFill>
            <a:round/>
            <a:headEnd/>
            <a:tailEnd/>
          </a:ln>
        </p:spPr>
        <p:txBody>
          <a:bodyPr wrap="none" anchor="ctr"/>
          <a:lstStyle/>
          <a:p>
            <a:pPr algn="ctr"/>
            <a:r>
              <a:rPr lang="en-US" sz="6600"/>
              <a:t>7</a:t>
            </a:r>
          </a:p>
        </p:txBody>
      </p:sp>
      <p:sp>
        <p:nvSpPr>
          <p:cNvPr id="9230" name="Oval 14"/>
          <p:cNvSpPr>
            <a:spLocks noChangeArrowheads="1"/>
          </p:cNvSpPr>
          <p:nvPr/>
        </p:nvSpPr>
        <p:spPr bwMode="auto">
          <a:xfrm>
            <a:off x="1752600" y="1981200"/>
            <a:ext cx="1295400" cy="1295400"/>
          </a:xfrm>
          <a:prstGeom prst="ellipse">
            <a:avLst/>
          </a:prstGeom>
          <a:solidFill>
            <a:srgbClr val="3366FF"/>
          </a:solidFill>
          <a:ln w="9525">
            <a:solidFill>
              <a:schemeClr val="tx1"/>
            </a:solidFill>
            <a:round/>
            <a:headEnd/>
            <a:tailEnd/>
          </a:ln>
        </p:spPr>
        <p:txBody>
          <a:bodyPr wrap="none" anchor="ctr"/>
          <a:lstStyle/>
          <a:p>
            <a:pPr algn="ctr"/>
            <a:r>
              <a:rPr lang="en-US" sz="6600"/>
              <a:t>8</a:t>
            </a:r>
          </a:p>
        </p:txBody>
      </p:sp>
      <p:sp>
        <p:nvSpPr>
          <p:cNvPr id="9231" name="AutoShape 15"/>
          <p:cNvSpPr>
            <a:spLocks noChangeArrowheads="1"/>
          </p:cNvSpPr>
          <p:nvPr/>
        </p:nvSpPr>
        <p:spPr bwMode="auto">
          <a:xfrm rot="4344286">
            <a:off x="5715000" y="1828800"/>
            <a:ext cx="838200" cy="2514600"/>
          </a:xfrm>
          <a:prstGeom prst="upArrow">
            <a:avLst>
              <a:gd name="adj1" fmla="val 50000"/>
              <a:gd name="adj2" fmla="val 75000"/>
            </a:avLst>
          </a:prstGeom>
          <a:solidFill>
            <a:srgbClr val="660066"/>
          </a:solidFill>
          <a:ln w="9525">
            <a:solidFill>
              <a:schemeClr val="tx1"/>
            </a:solidFill>
            <a:miter lim="800000"/>
            <a:headEnd/>
            <a:tailEnd/>
          </a:ln>
        </p:spPr>
        <p:txBody>
          <a:bodyPr vert="eaVert" wrap="none" anchor="ctr"/>
          <a:lstStyle/>
          <a:p>
            <a:endParaRPr lang="en-US"/>
          </a:p>
        </p:txBody>
      </p:sp>
      <p:sp>
        <p:nvSpPr>
          <p:cNvPr id="9232" name="AutoShape 16">
            <a:hlinkClick r:id="" action="ppaction://hlinkshowjump?jump=nextslide" highlightClick="1">
              <a:snd r:embed="rId2" name="Drum Roll (snare).wav"/>
            </a:hlinkClick>
          </p:cNvPr>
          <p:cNvSpPr>
            <a:spLocks noChangeArrowheads="1"/>
          </p:cNvSpPr>
          <p:nvPr/>
        </p:nvSpPr>
        <p:spPr bwMode="auto">
          <a:xfrm>
            <a:off x="76200" y="5715000"/>
            <a:ext cx="1752600" cy="990600"/>
          </a:xfrm>
          <a:prstGeom prst="actionButtonBlank">
            <a:avLst/>
          </a:prstGeom>
          <a:solidFill>
            <a:srgbClr val="969696"/>
          </a:solidFill>
          <a:ln w="9525">
            <a:noFill/>
            <a:miter lim="800000"/>
            <a:headEnd/>
            <a:tailEnd/>
          </a:ln>
        </p:spPr>
        <p:txBody>
          <a:bodyPr wrap="none" anchor="ctr"/>
          <a:lstStyle/>
          <a:p>
            <a:pPr algn="ctr"/>
            <a:r>
              <a:rPr lang="en-US" sz="4400" b="1"/>
              <a:t>SPIN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9468" y="290944"/>
            <a:ext cx="8226425" cy="530947"/>
          </a:xfrm>
        </p:spPr>
        <p:txBody>
          <a:bodyPr/>
          <a:lstStyle/>
          <a:p>
            <a:pPr algn="ctr"/>
            <a:r>
              <a:rPr lang="en-US" dirty="0" smtClean="0"/>
              <a:t>Chapter </a:t>
            </a:r>
            <a:r>
              <a:rPr lang="en-US" dirty="0" smtClean="0"/>
              <a:t>16</a:t>
            </a:r>
            <a:endParaRPr lang="en-US" dirty="0"/>
          </a:p>
        </p:txBody>
      </p:sp>
      <p:sp>
        <p:nvSpPr>
          <p:cNvPr id="53251" name="Rectangle 3"/>
          <p:cNvSpPr>
            <a:spLocks noGrp="1" noChangeArrowheads="1"/>
          </p:cNvSpPr>
          <p:nvPr>
            <p:ph type="body" idx="1"/>
          </p:nvPr>
        </p:nvSpPr>
        <p:spPr>
          <a:xfrm>
            <a:off x="346365" y="942110"/>
            <a:ext cx="8335674" cy="3851563"/>
          </a:xfrm>
        </p:spPr>
        <p:txBody>
          <a:bodyPr/>
          <a:lstStyle/>
          <a:p>
            <a:r>
              <a:rPr lang="en-US" sz="2000" dirty="0" smtClean="0"/>
              <a:t>2. </a:t>
            </a:r>
            <a:r>
              <a:rPr lang="en-US" sz="2000" dirty="0" smtClean="0"/>
              <a:t>.  In this chapter we receive our first glimpse at the significance of the title of the novel.  Holden sees a 6-year-old kid walking a straight line down a NYC street.  Holden says of the scene, “The cars zoomed by, brakes screeched all over the place, his parents paid no attention to him, and he kept on walking next to the curb and singing, ‘If a body catch a body coming through the rye.’  It made me feel better.  It made me feel not so depressed anymore”(115).</a:t>
            </a:r>
          </a:p>
          <a:p>
            <a:pPr lvl="1"/>
            <a:r>
              <a:rPr lang="en-US" sz="2000" dirty="0" smtClean="0"/>
              <a:t>What is the significance of the song in relation to the book?</a:t>
            </a:r>
          </a:p>
          <a:p>
            <a:pPr lvl="1"/>
            <a:r>
              <a:rPr lang="en-US" sz="2000" dirty="0" smtClean="0"/>
              <a:t>Why does this kid and his song make Holden feel better?</a:t>
            </a:r>
          </a:p>
          <a:p>
            <a:pPr>
              <a:buNone/>
            </a:pPr>
            <a:endParaRPr lang="en-US" dirty="0"/>
          </a:p>
        </p:txBody>
      </p:sp>
      <p:pic>
        <p:nvPicPr>
          <p:cNvPr id="53253" name="Picture 5" descr="http://2.bp.blogspot.com/_Krf_cmTvQe0/S1P9x3q9AXI/AAAAAAAAAcI/26amg6LEFLY/s320/TheCatcherInTheRye.jpg"/>
          <p:cNvPicPr>
            <a:picLocks noChangeAspect="1" noChangeArrowheads="1"/>
          </p:cNvPicPr>
          <p:nvPr/>
        </p:nvPicPr>
        <p:blipFill>
          <a:blip r:embed="rId2" cstate="print"/>
          <a:srcRect/>
          <a:stretch>
            <a:fillRect/>
          </a:stretch>
        </p:blipFill>
        <p:spPr bwMode="auto">
          <a:xfrm>
            <a:off x="4184261" y="4710545"/>
            <a:ext cx="1358134" cy="175952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850" name="Group 2"/>
          <p:cNvGrpSpPr>
            <a:grpSpLocks/>
          </p:cNvGrpSpPr>
          <p:nvPr/>
        </p:nvGrpSpPr>
        <p:grpSpPr bwMode="auto">
          <a:xfrm>
            <a:off x="228599" y="249382"/>
            <a:ext cx="8749146" cy="6608618"/>
            <a:chOff x="360" y="720"/>
            <a:chExt cx="11520" cy="14580"/>
          </a:xfrm>
        </p:grpSpPr>
        <p:sp>
          <p:nvSpPr>
            <p:cNvPr id="78851" name="Rectangle 3"/>
            <p:cNvSpPr>
              <a:spLocks noChangeArrowheads="1"/>
            </p:cNvSpPr>
            <p:nvPr/>
          </p:nvSpPr>
          <p:spPr bwMode="auto">
            <a:xfrm>
              <a:off x="360" y="720"/>
              <a:ext cx="11520" cy="145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78852" name="Group 4"/>
            <p:cNvGrpSpPr>
              <a:grpSpLocks/>
            </p:cNvGrpSpPr>
            <p:nvPr/>
          </p:nvGrpSpPr>
          <p:grpSpPr bwMode="auto">
            <a:xfrm>
              <a:off x="1260" y="1260"/>
              <a:ext cx="9720" cy="13500"/>
              <a:chOff x="1080" y="900"/>
              <a:chExt cx="9720" cy="13500"/>
            </a:xfrm>
          </p:grpSpPr>
          <p:sp>
            <p:nvSpPr>
              <p:cNvPr id="78853" name="Rectangle 5"/>
              <p:cNvSpPr>
                <a:spLocks noChangeArrowheads="1"/>
              </p:cNvSpPr>
              <p:nvPr/>
            </p:nvSpPr>
            <p:spPr bwMode="auto">
              <a:xfrm>
                <a:off x="3780" y="6300"/>
                <a:ext cx="1620" cy="162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4" name="Rectangle 6"/>
              <p:cNvSpPr>
                <a:spLocks noChangeArrowheads="1"/>
              </p:cNvSpPr>
              <p:nvPr/>
            </p:nvSpPr>
            <p:spPr bwMode="auto">
              <a:xfrm>
                <a:off x="5400" y="7920"/>
                <a:ext cx="162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55" name="Rectangle 7"/>
              <p:cNvSpPr>
                <a:spLocks noChangeArrowheads="1"/>
              </p:cNvSpPr>
              <p:nvPr/>
            </p:nvSpPr>
            <p:spPr bwMode="auto">
              <a:xfrm>
                <a:off x="3780" y="360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56" name="Rectangle 8"/>
              <p:cNvSpPr>
                <a:spLocks noChangeArrowheads="1"/>
              </p:cNvSpPr>
              <p:nvPr/>
            </p:nvSpPr>
            <p:spPr bwMode="auto">
              <a:xfrm>
                <a:off x="3780" y="2340"/>
                <a:ext cx="1620" cy="126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7" name="Rectangle 9"/>
              <p:cNvSpPr>
                <a:spLocks noChangeArrowheads="1"/>
              </p:cNvSpPr>
              <p:nvPr/>
            </p:nvSpPr>
            <p:spPr bwMode="auto">
              <a:xfrm>
                <a:off x="7020" y="792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8" name="Rectangle 10"/>
              <p:cNvSpPr>
                <a:spLocks noChangeArrowheads="1"/>
              </p:cNvSpPr>
              <p:nvPr/>
            </p:nvSpPr>
            <p:spPr bwMode="auto">
              <a:xfrm>
                <a:off x="3780" y="7920"/>
                <a:ext cx="162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9" name="Rectangle 11"/>
              <p:cNvSpPr>
                <a:spLocks noChangeArrowheads="1"/>
              </p:cNvSpPr>
              <p:nvPr/>
            </p:nvSpPr>
            <p:spPr bwMode="auto">
              <a:xfrm>
                <a:off x="7020" y="6660"/>
                <a:ext cx="1620" cy="126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Arial" pitchFamily="34" charset="0"/>
                  </a:rPr>
                  <a:t>END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860" name="Rectangle 12"/>
              <p:cNvSpPr>
                <a:spLocks noChangeArrowheads="1"/>
              </p:cNvSpPr>
              <p:nvPr/>
            </p:nvSpPr>
            <p:spPr bwMode="auto">
              <a:xfrm>
                <a:off x="3780" y="5040"/>
                <a:ext cx="1620" cy="126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1" name="Rectangle 13"/>
              <p:cNvSpPr>
                <a:spLocks noChangeArrowheads="1"/>
              </p:cNvSpPr>
              <p:nvPr/>
            </p:nvSpPr>
            <p:spPr bwMode="auto">
              <a:xfrm>
                <a:off x="1080" y="8460"/>
                <a:ext cx="198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2" name="Rectangle 14"/>
              <p:cNvSpPr>
                <a:spLocks noChangeArrowheads="1"/>
              </p:cNvSpPr>
              <p:nvPr/>
            </p:nvSpPr>
            <p:spPr bwMode="auto">
              <a:xfrm>
                <a:off x="1080" y="540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3" name="Rectangle 15"/>
              <p:cNvSpPr>
                <a:spLocks noChangeArrowheads="1"/>
              </p:cNvSpPr>
              <p:nvPr/>
            </p:nvSpPr>
            <p:spPr bwMode="auto">
              <a:xfrm>
                <a:off x="1080" y="3960"/>
                <a:ext cx="1980" cy="144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4" name="Rectangle 16"/>
              <p:cNvSpPr>
                <a:spLocks noChangeArrowheads="1"/>
              </p:cNvSpPr>
              <p:nvPr/>
            </p:nvSpPr>
            <p:spPr bwMode="auto">
              <a:xfrm>
                <a:off x="1080" y="252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5" name="Rectangle 17"/>
              <p:cNvSpPr>
                <a:spLocks noChangeArrowheads="1"/>
              </p:cNvSpPr>
              <p:nvPr/>
            </p:nvSpPr>
            <p:spPr bwMode="auto">
              <a:xfrm>
                <a:off x="1080" y="108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START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6" name="Rectangle 18"/>
              <p:cNvSpPr>
                <a:spLocks noChangeArrowheads="1"/>
              </p:cNvSpPr>
              <p:nvPr/>
            </p:nvSpPr>
            <p:spPr bwMode="auto">
              <a:xfrm>
                <a:off x="1080" y="7020"/>
                <a:ext cx="198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cs typeface="Arial" pitchFamily="34" charset="0"/>
                  </a:rPr>
                  <a:t>Slide on Over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7" name="Rectangle 19"/>
              <p:cNvSpPr>
                <a:spLocks noChangeArrowheads="1"/>
              </p:cNvSpPr>
              <p:nvPr/>
            </p:nvSpPr>
            <p:spPr bwMode="auto">
              <a:xfrm>
                <a:off x="8820" y="11340"/>
                <a:ext cx="1980" cy="144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8" name="Rectangle 20"/>
              <p:cNvSpPr>
                <a:spLocks noChangeArrowheads="1"/>
              </p:cNvSpPr>
              <p:nvPr/>
            </p:nvSpPr>
            <p:spPr bwMode="auto">
              <a:xfrm>
                <a:off x="8820" y="396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9" name="Rectangle 21"/>
              <p:cNvSpPr>
                <a:spLocks noChangeArrowheads="1"/>
              </p:cNvSpPr>
              <p:nvPr/>
            </p:nvSpPr>
            <p:spPr bwMode="auto">
              <a:xfrm>
                <a:off x="1080" y="1134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Take an extra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0" name="Rectangle 22"/>
              <p:cNvSpPr>
                <a:spLocks noChangeArrowheads="1"/>
              </p:cNvSpPr>
              <p:nvPr/>
            </p:nvSpPr>
            <p:spPr bwMode="auto">
              <a:xfrm>
                <a:off x="1080" y="990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1" name="Rectangle 23"/>
              <p:cNvSpPr>
                <a:spLocks noChangeArrowheads="1"/>
              </p:cNvSpPr>
              <p:nvPr/>
            </p:nvSpPr>
            <p:spPr bwMode="auto">
              <a:xfrm>
                <a:off x="6840" y="12780"/>
                <a:ext cx="1980" cy="162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Take an extra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2" name="Rectangle 24"/>
              <p:cNvSpPr>
                <a:spLocks noChangeArrowheads="1"/>
              </p:cNvSpPr>
              <p:nvPr/>
            </p:nvSpPr>
            <p:spPr bwMode="auto">
              <a:xfrm>
                <a:off x="5040" y="12780"/>
                <a:ext cx="1800" cy="162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3" name="Rectangle 25"/>
              <p:cNvSpPr>
                <a:spLocks noChangeArrowheads="1"/>
              </p:cNvSpPr>
              <p:nvPr/>
            </p:nvSpPr>
            <p:spPr bwMode="auto">
              <a:xfrm>
                <a:off x="1080" y="1278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4" name="Rectangle 26"/>
              <p:cNvSpPr>
                <a:spLocks noChangeArrowheads="1"/>
              </p:cNvSpPr>
              <p:nvPr/>
            </p:nvSpPr>
            <p:spPr bwMode="auto">
              <a:xfrm>
                <a:off x="3060" y="12780"/>
                <a:ext cx="1980" cy="162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5" name="Rectangle 27"/>
              <p:cNvSpPr>
                <a:spLocks noChangeArrowheads="1"/>
              </p:cNvSpPr>
              <p:nvPr/>
            </p:nvSpPr>
            <p:spPr bwMode="auto">
              <a:xfrm>
                <a:off x="8820" y="900"/>
                <a:ext cx="198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Miss one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6" name="Rectangle 28"/>
              <p:cNvSpPr>
                <a:spLocks noChangeArrowheads="1"/>
              </p:cNvSpPr>
              <p:nvPr/>
            </p:nvSpPr>
            <p:spPr bwMode="auto">
              <a:xfrm>
                <a:off x="8820" y="2340"/>
                <a:ext cx="1980" cy="162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7" name="Rectangle 29"/>
              <p:cNvSpPr>
                <a:spLocks noChangeArrowheads="1"/>
              </p:cNvSpPr>
              <p:nvPr/>
            </p:nvSpPr>
            <p:spPr bwMode="auto">
              <a:xfrm>
                <a:off x="7020" y="900"/>
                <a:ext cx="180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8" name="Rectangle 30"/>
              <p:cNvSpPr>
                <a:spLocks noChangeArrowheads="1"/>
              </p:cNvSpPr>
              <p:nvPr/>
            </p:nvSpPr>
            <p:spPr bwMode="auto">
              <a:xfrm>
                <a:off x="8820" y="972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Take an extra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9" name="Rectangle 31"/>
              <p:cNvSpPr>
                <a:spLocks noChangeArrowheads="1"/>
              </p:cNvSpPr>
              <p:nvPr/>
            </p:nvSpPr>
            <p:spPr bwMode="auto">
              <a:xfrm>
                <a:off x="8820" y="12780"/>
                <a:ext cx="1980" cy="162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0" name="Rectangle 32"/>
              <p:cNvSpPr>
                <a:spLocks noChangeArrowheads="1"/>
              </p:cNvSpPr>
              <p:nvPr/>
            </p:nvSpPr>
            <p:spPr bwMode="auto">
              <a:xfrm>
                <a:off x="5400" y="900"/>
                <a:ext cx="162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81" name="Rectangle 33"/>
              <p:cNvSpPr>
                <a:spLocks noChangeArrowheads="1"/>
              </p:cNvSpPr>
              <p:nvPr/>
            </p:nvSpPr>
            <p:spPr bwMode="auto">
              <a:xfrm>
                <a:off x="3780" y="90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2" name="AutoShape 34"/>
              <p:cNvSpPr>
                <a:spLocks noChangeArrowheads="1"/>
              </p:cNvSpPr>
              <p:nvPr/>
            </p:nvSpPr>
            <p:spPr bwMode="auto">
              <a:xfrm>
                <a:off x="2160" y="6480"/>
                <a:ext cx="3060" cy="900"/>
              </a:xfrm>
              <a:custGeom>
                <a:avLst/>
                <a:gdLst>
                  <a:gd name="G0" fmla="+- 12954 0 0"/>
                  <a:gd name="G1" fmla="+- 18417 0 0"/>
                  <a:gd name="G2" fmla="+- 12240 0 0"/>
                  <a:gd name="G3" fmla="*/ 12954 1 2"/>
                  <a:gd name="G4" fmla="+- G3 10800 0"/>
                  <a:gd name="G5" fmla="+- 21600 12954 18417"/>
                  <a:gd name="G6" fmla="+- 18417 12240 0"/>
                  <a:gd name="G7" fmla="*/ G6 1 2"/>
                  <a:gd name="G8" fmla="*/ 18417 2 1"/>
                  <a:gd name="G9" fmla="+- G8 0 21600"/>
                  <a:gd name="G10" fmla="*/ 21600 G0 G1"/>
                  <a:gd name="G11" fmla="*/ 21600 G4 G1"/>
                  <a:gd name="G12" fmla="*/ 21600 G5 G1"/>
                  <a:gd name="G13" fmla="*/ 21600 G7 G1"/>
                  <a:gd name="G14" fmla="*/ 18417 1 2"/>
                  <a:gd name="G15" fmla="+- G5 0 G4"/>
                  <a:gd name="G16" fmla="+- G0 0 G4"/>
                  <a:gd name="G17" fmla="*/ G2 G15 G16"/>
                  <a:gd name="T0" fmla="*/ 17277 w 21600"/>
                  <a:gd name="T1" fmla="*/ 0 h 21600"/>
                  <a:gd name="T2" fmla="*/ 12954 w 21600"/>
                  <a:gd name="T3" fmla="*/ 12240 h 21600"/>
                  <a:gd name="T4" fmla="*/ 0 w 21600"/>
                  <a:gd name="T5" fmla="*/ 20263 h 21600"/>
                  <a:gd name="T6" fmla="*/ 9209 w 21600"/>
                  <a:gd name="T7" fmla="*/ 21600 h 21600"/>
                  <a:gd name="T8" fmla="*/ 18417 w 21600"/>
                  <a:gd name="T9" fmla="*/ 17978 h 21600"/>
                  <a:gd name="T10" fmla="*/ 21600 w 21600"/>
                  <a:gd name="T11" fmla="*/ 1224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277" y="0"/>
                    </a:moveTo>
                    <a:lnTo>
                      <a:pt x="12954" y="12240"/>
                    </a:lnTo>
                    <a:lnTo>
                      <a:pt x="16137" y="12240"/>
                    </a:lnTo>
                    <a:lnTo>
                      <a:pt x="16137" y="18926"/>
                    </a:lnTo>
                    <a:lnTo>
                      <a:pt x="0" y="18926"/>
                    </a:lnTo>
                    <a:lnTo>
                      <a:pt x="0" y="21600"/>
                    </a:lnTo>
                    <a:lnTo>
                      <a:pt x="18417" y="21600"/>
                    </a:lnTo>
                    <a:lnTo>
                      <a:pt x="18417" y="12240"/>
                    </a:lnTo>
                    <a:lnTo>
                      <a:pt x="21600" y="12240"/>
                    </a:lnTo>
                    <a:close/>
                  </a:path>
                </a:pathLst>
              </a:cu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3" name="Rectangle 35"/>
              <p:cNvSpPr>
                <a:spLocks noChangeArrowheads="1"/>
              </p:cNvSpPr>
              <p:nvPr/>
            </p:nvSpPr>
            <p:spPr bwMode="auto">
              <a:xfrm>
                <a:off x="8820" y="8280"/>
                <a:ext cx="198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Slide on Over</a:t>
                </a:r>
              </a:p>
            </p:txBody>
          </p:sp>
          <p:sp>
            <p:nvSpPr>
              <p:cNvPr id="78884" name="Rectangle 36"/>
              <p:cNvSpPr>
                <a:spLocks noChangeArrowheads="1"/>
              </p:cNvSpPr>
              <p:nvPr/>
            </p:nvSpPr>
            <p:spPr bwMode="auto">
              <a:xfrm>
                <a:off x="8820" y="6840"/>
                <a:ext cx="198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5" name="Rectangle 37"/>
              <p:cNvSpPr>
                <a:spLocks noChangeArrowheads="1"/>
              </p:cNvSpPr>
              <p:nvPr/>
            </p:nvSpPr>
            <p:spPr bwMode="auto">
              <a:xfrm>
                <a:off x="8820" y="540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86" name="AutoShape 38"/>
              <p:cNvSpPr>
                <a:spLocks noChangeArrowheads="1"/>
              </p:cNvSpPr>
              <p:nvPr/>
            </p:nvSpPr>
            <p:spPr bwMode="auto">
              <a:xfrm flipH="1">
                <a:off x="7200" y="8280"/>
                <a:ext cx="2700" cy="900"/>
              </a:xfrm>
              <a:custGeom>
                <a:avLst/>
                <a:gdLst>
                  <a:gd name="G0" fmla="+- 12954 0 0"/>
                  <a:gd name="G1" fmla="+- 18417 0 0"/>
                  <a:gd name="G2" fmla="+- 12240 0 0"/>
                  <a:gd name="G3" fmla="*/ 12954 1 2"/>
                  <a:gd name="G4" fmla="+- G3 10800 0"/>
                  <a:gd name="G5" fmla="+- 21600 12954 18417"/>
                  <a:gd name="G6" fmla="+- 18417 12240 0"/>
                  <a:gd name="G7" fmla="*/ G6 1 2"/>
                  <a:gd name="G8" fmla="*/ 18417 2 1"/>
                  <a:gd name="G9" fmla="+- G8 0 21600"/>
                  <a:gd name="G10" fmla="*/ 21600 G0 G1"/>
                  <a:gd name="G11" fmla="*/ 21600 G4 G1"/>
                  <a:gd name="G12" fmla="*/ 21600 G5 G1"/>
                  <a:gd name="G13" fmla="*/ 21600 G7 G1"/>
                  <a:gd name="G14" fmla="*/ 18417 1 2"/>
                  <a:gd name="G15" fmla="+- G5 0 G4"/>
                  <a:gd name="G16" fmla="+- G0 0 G4"/>
                  <a:gd name="G17" fmla="*/ G2 G15 G16"/>
                  <a:gd name="T0" fmla="*/ 17277 w 21600"/>
                  <a:gd name="T1" fmla="*/ 0 h 21600"/>
                  <a:gd name="T2" fmla="*/ 12954 w 21600"/>
                  <a:gd name="T3" fmla="*/ 12240 h 21600"/>
                  <a:gd name="T4" fmla="*/ 0 w 21600"/>
                  <a:gd name="T5" fmla="*/ 20263 h 21600"/>
                  <a:gd name="T6" fmla="*/ 9209 w 21600"/>
                  <a:gd name="T7" fmla="*/ 21600 h 21600"/>
                  <a:gd name="T8" fmla="*/ 18417 w 21600"/>
                  <a:gd name="T9" fmla="*/ 17978 h 21600"/>
                  <a:gd name="T10" fmla="*/ 21600 w 21600"/>
                  <a:gd name="T11" fmla="*/ 1224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277" y="0"/>
                    </a:moveTo>
                    <a:lnTo>
                      <a:pt x="12954" y="12240"/>
                    </a:lnTo>
                    <a:lnTo>
                      <a:pt x="16137" y="12240"/>
                    </a:lnTo>
                    <a:lnTo>
                      <a:pt x="16137" y="18926"/>
                    </a:lnTo>
                    <a:lnTo>
                      <a:pt x="0" y="18926"/>
                    </a:lnTo>
                    <a:lnTo>
                      <a:pt x="0" y="21600"/>
                    </a:lnTo>
                    <a:lnTo>
                      <a:pt x="18417" y="21600"/>
                    </a:lnTo>
                    <a:lnTo>
                      <a:pt x="18417" y="12240"/>
                    </a:lnTo>
                    <a:lnTo>
                      <a:pt x="21600" y="12240"/>
                    </a:lnTo>
                    <a:close/>
                  </a:path>
                </a:pathLst>
              </a:cu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pic>
        <p:nvPicPr>
          <p:cNvPr id="78888" name="Picture 40" descr="http://2.bp.blogspot.com/_43wBZBANWlI/SW4NFs2DpjI/AAAAAAAAAbM/qhMl0EI-dQw/s320/holden_spraypaint.gif"/>
          <p:cNvPicPr>
            <a:picLocks noChangeAspect="1" noChangeArrowheads="1"/>
          </p:cNvPicPr>
          <p:nvPr/>
        </p:nvPicPr>
        <p:blipFill>
          <a:blip r:embed="rId2" cstate="print"/>
          <a:srcRect/>
          <a:stretch>
            <a:fillRect/>
          </a:stretch>
        </p:blipFill>
        <p:spPr bwMode="auto">
          <a:xfrm>
            <a:off x="2438400" y="4336473"/>
            <a:ext cx="4308763" cy="1523999"/>
          </a:xfrm>
          <a:prstGeom prst="rect">
            <a:avLst/>
          </a:prstGeom>
          <a:noFill/>
        </p:spPr>
      </p:pic>
      <p:pic>
        <p:nvPicPr>
          <p:cNvPr id="78890" name="Picture 42" descr="http://4.bp.blogspot.com/_S_IhBzrm2Vs/SYPfb6M3c7I/AAAAAAAAACo/EVP6U6qBJtA/s400/holdenquotes.jpg"/>
          <p:cNvPicPr>
            <a:picLocks noChangeAspect="1" noChangeArrowheads="1"/>
          </p:cNvPicPr>
          <p:nvPr/>
        </p:nvPicPr>
        <p:blipFill>
          <a:blip r:embed="rId3" cstate="print"/>
          <a:srcRect/>
          <a:stretch>
            <a:fillRect/>
          </a:stretch>
        </p:blipFill>
        <p:spPr bwMode="auto">
          <a:xfrm>
            <a:off x="4253751" y="1191491"/>
            <a:ext cx="1143172" cy="2396835"/>
          </a:xfrm>
          <a:prstGeom prst="rect">
            <a:avLst/>
          </a:prstGeom>
          <a:noFill/>
        </p:spPr>
      </p:pic>
      <p:pic>
        <p:nvPicPr>
          <p:cNvPr id="78892" name="Picture 44" descr="http://c0364301.cdn.cloudfiles.rackspacecloud.com/regular/f70442_1256610980.jpg"/>
          <p:cNvPicPr>
            <a:picLocks noChangeAspect="1" noChangeArrowheads="1"/>
          </p:cNvPicPr>
          <p:nvPr/>
        </p:nvPicPr>
        <p:blipFill>
          <a:blip r:embed="rId4" cstate="print"/>
          <a:srcRect/>
          <a:stretch>
            <a:fillRect/>
          </a:stretch>
        </p:blipFill>
        <p:spPr bwMode="auto">
          <a:xfrm>
            <a:off x="5444835" y="1163781"/>
            <a:ext cx="1316183" cy="1939638"/>
          </a:xfrm>
          <a:prstGeom prst="rect">
            <a:avLst/>
          </a:prstGeom>
          <a:noFill/>
        </p:spPr>
      </p:pic>
      <p:pic>
        <p:nvPicPr>
          <p:cNvPr id="78894" name="Picture 46" descr="http://www.lamworld.org/files/images/stick-figure.png"/>
          <p:cNvPicPr>
            <a:picLocks noChangeAspect="1" noChangeArrowheads="1"/>
          </p:cNvPicPr>
          <p:nvPr/>
        </p:nvPicPr>
        <p:blipFill>
          <a:blip r:embed="rId5" cstate="print"/>
          <a:srcRect/>
          <a:stretch>
            <a:fillRect/>
          </a:stretch>
        </p:blipFill>
        <p:spPr bwMode="auto">
          <a:xfrm>
            <a:off x="1523999" y="1907703"/>
            <a:ext cx="245630" cy="58972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val 2"/>
          <p:cNvSpPr>
            <a:spLocks noChangeArrowheads="1"/>
          </p:cNvSpPr>
          <p:nvPr/>
        </p:nvSpPr>
        <p:spPr bwMode="auto">
          <a:xfrm>
            <a:off x="914400" y="0"/>
            <a:ext cx="7848600" cy="6858000"/>
          </a:xfrm>
          <a:prstGeom prst="ellipse">
            <a:avLst/>
          </a:prstGeom>
          <a:solidFill>
            <a:srgbClr val="FFFF00"/>
          </a:solidFill>
          <a:ln w="76200" cmpd="tri">
            <a:solidFill>
              <a:schemeClr val="tx1"/>
            </a:solidFill>
            <a:round/>
            <a:headEnd/>
            <a:tailEnd/>
          </a:ln>
        </p:spPr>
        <p:txBody>
          <a:bodyPr wrap="none" anchor="ctr"/>
          <a:lstStyle/>
          <a:p>
            <a:endParaRPr lang="en-US"/>
          </a:p>
        </p:txBody>
      </p:sp>
      <p:sp>
        <p:nvSpPr>
          <p:cNvPr id="11267" name="Line 3"/>
          <p:cNvSpPr>
            <a:spLocks noChangeShapeType="1"/>
          </p:cNvSpPr>
          <p:nvPr/>
        </p:nvSpPr>
        <p:spPr bwMode="auto">
          <a:xfrm>
            <a:off x="914400" y="3462338"/>
            <a:ext cx="7848600" cy="0"/>
          </a:xfrm>
          <a:prstGeom prst="line">
            <a:avLst/>
          </a:prstGeom>
          <a:noFill/>
          <a:ln w="57150">
            <a:solidFill>
              <a:schemeClr val="tx1"/>
            </a:solidFill>
            <a:round/>
            <a:headEnd/>
            <a:tailEnd/>
          </a:ln>
        </p:spPr>
        <p:txBody>
          <a:bodyPr/>
          <a:lstStyle/>
          <a:p>
            <a:endParaRPr lang="en-US"/>
          </a:p>
        </p:txBody>
      </p:sp>
      <p:sp>
        <p:nvSpPr>
          <p:cNvPr id="11268" name="Line 4"/>
          <p:cNvSpPr>
            <a:spLocks noChangeShapeType="1"/>
          </p:cNvSpPr>
          <p:nvPr/>
        </p:nvSpPr>
        <p:spPr bwMode="auto">
          <a:xfrm>
            <a:off x="4953000" y="0"/>
            <a:ext cx="0" cy="6858000"/>
          </a:xfrm>
          <a:prstGeom prst="line">
            <a:avLst/>
          </a:prstGeom>
          <a:noFill/>
          <a:ln w="57150">
            <a:solidFill>
              <a:schemeClr val="tx1"/>
            </a:solidFill>
            <a:round/>
            <a:headEnd/>
            <a:tailEnd/>
          </a:ln>
        </p:spPr>
        <p:txBody>
          <a:bodyPr/>
          <a:lstStyle/>
          <a:p>
            <a:endParaRPr lang="en-US"/>
          </a:p>
        </p:txBody>
      </p:sp>
      <p:sp>
        <p:nvSpPr>
          <p:cNvPr id="11269" name="Line 5"/>
          <p:cNvSpPr>
            <a:spLocks noChangeShapeType="1"/>
          </p:cNvSpPr>
          <p:nvPr/>
        </p:nvSpPr>
        <p:spPr bwMode="auto">
          <a:xfrm flipV="1">
            <a:off x="1828800" y="1371600"/>
            <a:ext cx="6172200" cy="4191000"/>
          </a:xfrm>
          <a:prstGeom prst="line">
            <a:avLst/>
          </a:prstGeom>
          <a:noFill/>
          <a:ln w="57150">
            <a:solidFill>
              <a:schemeClr val="tx1"/>
            </a:solidFill>
            <a:round/>
            <a:headEnd/>
            <a:tailEnd/>
          </a:ln>
        </p:spPr>
        <p:txBody>
          <a:bodyPr/>
          <a:lstStyle/>
          <a:p>
            <a:endParaRPr lang="en-US"/>
          </a:p>
        </p:txBody>
      </p:sp>
      <p:sp>
        <p:nvSpPr>
          <p:cNvPr id="11270" name="Line 6"/>
          <p:cNvSpPr>
            <a:spLocks noChangeShapeType="1"/>
          </p:cNvSpPr>
          <p:nvPr/>
        </p:nvSpPr>
        <p:spPr bwMode="auto">
          <a:xfrm flipH="1" flipV="1">
            <a:off x="1981200" y="1066800"/>
            <a:ext cx="5715000" cy="4648200"/>
          </a:xfrm>
          <a:prstGeom prst="line">
            <a:avLst/>
          </a:prstGeom>
          <a:noFill/>
          <a:ln w="57150">
            <a:solidFill>
              <a:schemeClr val="tx1"/>
            </a:solidFill>
            <a:round/>
            <a:headEnd/>
            <a:tailEnd/>
          </a:ln>
        </p:spPr>
        <p:txBody>
          <a:bodyPr/>
          <a:lstStyle/>
          <a:p>
            <a:endParaRPr lang="en-US"/>
          </a:p>
        </p:txBody>
      </p:sp>
      <p:sp>
        <p:nvSpPr>
          <p:cNvPr id="11271" name="Oval 7"/>
          <p:cNvSpPr>
            <a:spLocks noChangeArrowheads="1"/>
          </p:cNvSpPr>
          <p:nvPr/>
        </p:nvSpPr>
        <p:spPr bwMode="auto">
          <a:xfrm>
            <a:off x="3352800" y="609600"/>
            <a:ext cx="1295400" cy="1295400"/>
          </a:xfrm>
          <a:prstGeom prst="ellipse">
            <a:avLst/>
          </a:prstGeom>
          <a:solidFill>
            <a:srgbClr val="FF00FF"/>
          </a:solidFill>
          <a:ln w="9525">
            <a:solidFill>
              <a:schemeClr val="tx1"/>
            </a:solidFill>
            <a:round/>
            <a:headEnd/>
            <a:tailEnd/>
          </a:ln>
        </p:spPr>
        <p:txBody>
          <a:bodyPr wrap="none" anchor="ctr"/>
          <a:lstStyle/>
          <a:p>
            <a:pPr algn="ctr"/>
            <a:r>
              <a:rPr lang="en-US" sz="6600"/>
              <a:t>1</a:t>
            </a:r>
          </a:p>
        </p:txBody>
      </p:sp>
      <p:sp>
        <p:nvSpPr>
          <p:cNvPr id="11272" name="Oval 8"/>
          <p:cNvSpPr>
            <a:spLocks noChangeArrowheads="1"/>
          </p:cNvSpPr>
          <p:nvPr/>
        </p:nvSpPr>
        <p:spPr bwMode="auto">
          <a:xfrm>
            <a:off x="5410200" y="609600"/>
            <a:ext cx="1295400" cy="1295400"/>
          </a:xfrm>
          <a:prstGeom prst="ellipse">
            <a:avLst/>
          </a:prstGeom>
          <a:solidFill>
            <a:srgbClr val="00FF00"/>
          </a:solidFill>
          <a:ln w="9525">
            <a:solidFill>
              <a:schemeClr val="tx1"/>
            </a:solidFill>
            <a:round/>
            <a:headEnd/>
            <a:tailEnd/>
          </a:ln>
        </p:spPr>
        <p:txBody>
          <a:bodyPr wrap="none" anchor="ctr"/>
          <a:lstStyle/>
          <a:p>
            <a:pPr algn="ctr"/>
            <a:r>
              <a:rPr lang="en-US" sz="6600"/>
              <a:t>2</a:t>
            </a:r>
          </a:p>
        </p:txBody>
      </p:sp>
      <p:sp>
        <p:nvSpPr>
          <p:cNvPr id="11273" name="Oval 9"/>
          <p:cNvSpPr>
            <a:spLocks noChangeArrowheads="1"/>
          </p:cNvSpPr>
          <p:nvPr/>
        </p:nvSpPr>
        <p:spPr bwMode="auto">
          <a:xfrm>
            <a:off x="6934200" y="2057400"/>
            <a:ext cx="1295400" cy="1295400"/>
          </a:xfrm>
          <a:prstGeom prst="ellipse">
            <a:avLst/>
          </a:prstGeom>
          <a:solidFill>
            <a:srgbClr val="33CCCC"/>
          </a:solidFill>
          <a:ln w="9525">
            <a:solidFill>
              <a:schemeClr val="tx1"/>
            </a:solidFill>
            <a:round/>
            <a:headEnd/>
            <a:tailEnd/>
          </a:ln>
        </p:spPr>
        <p:txBody>
          <a:bodyPr wrap="none" anchor="ctr"/>
          <a:lstStyle/>
          <a:p>
            <a:pPr algn="ctr"/>
            <a:r>
              <a:rPr lang="en-US" sz="6600"/>
              <a:t>3</a:t>
            </a:r>
          </a:p>
        </p:txBody>
      </p:sp>
      <p:sp>
        <p:nvSpPr>
          <p:cNvPr id="11274" name="Oval 10"/>
          <p:cNvSpPr>
            <a:spLocks noChangeArrowheads="1"/>
          </p:cNvSpPr>
          <p:nvPr/>
        </p:nvSpPr>
        <p:spPr bwMode="auto">
          <a:xfrm>
            <a:off x="6934200" y="3657600"/>
            <a:ext cx="1295400" cy="1295400"/>
          </a:xfrm>
          <a:prstGeom prst="ellipse">
            <a:avLst/>
          </a:prstGeom>
          <a:solidFill>
            <a:srgbClr val="FF0000"/>
          </a:solidFill>
          <a:ln w="9525">
            <a:solidFill>
              <a:schemeClr val="tx1"/>
            </a:solidFill>
            <a:round/>
            <a:headEnd/>
            <a:tailEnd/>
          </a:ln>
        </p:spPr>
        <p:txBody>
          <a:bodyPr wrap="none" anchor="ctr"/>
          <a:lstStyle/>
          <a:p>
            <a:pPr algn="ctr"/>
            <a:r>
              <a:rPr lang="en-US" sz="6600"/>
              <a:t>4</a:t>
            </a:r>
          </a:p>
        </p:txBody>
      </p:sp>
      <p:sp>
        <p:nvSpPr>
          <p:cNvPr id="11275" name="Oval 11"/>
          <p:cNvSpPr>
            <a:spLocks noChangeArrowheads="1"/>
          </p:cNvSpPr>
          <p:nvPr/>
        </p:nvSpPr>
        <p:spPr bwMode="auto">
          <a:xfrm>
            <a:off x="5257800" y="4876800"/>
            <a:ext cx="1295400" cy="1295400"/>
          </a:xfrm>
          <a:prstGeom prst="ellipse">
            <a:avLst/>
          </a:prstGeom>
          <a:solidFill>
            <a:schemeClr val="bg1"/>
          </a:solidFill>
          <a:ln w="9525">
            <a:solidFill>
              <a:schemeClr val="tx1"/>
            </a:solidFill>
            <a:round/>
            <a:headEnd/>
            <a:tailEnd/>
          </a:ln>
        </p:spPr>
        <p:txBody>
          <a:bodyPr wrap="none" anchor="ctr"/>
          <a:lstStyle/>
          <a:p>
            <a:pPr algn="ctr"/>
            <a:r>
              <a:rPr lang="en-US" sz="6600"/>
              <a:t>5</a:t>
            </a:r>
          </a:p>
        </p:txBody>
      </p:sp>
      <p:sp>
        <p:nvSpPr>
          <p:cNvPr id="11276" name="Oval 12"/>
          <p:cNvSpPr>
            <a:spLocks noChangeArrowheads="1"/>
          </p:cNvSpPr>
          <p:nvPr/>
        </p:nvSpPr>
        <p:spPr bwMode="auto">
          <a:xfrm>
            <a:off x="3276600" y="4876800"/>
            <a:ext cx="1295400" cy="1295400"/>
          </a:xfrm>
          <a:prstGeom prst="ellipse">
            <a:avLst/>
          </a:prstGeom>
          <a:solidFill>
            <a:srgbClr val="9933FF"/>
          </a:solidFill>
          <a:ln w="9525">
            <a:solidFill>
              <a:schemeClr val="tx1"/>
            </a:solidFill>
            <a:round/>
            <a:headEnd/>
            <a:tailEnd/>
          </a:ln>
        </p:spPr>
        <p:txBody>
          <a:bodyPr wrap="none" anchor="ctr"/>
          <a:lstStyle/>
          <a:p>
            <a:pPr algn="ctr"/>
            <a:r>
              <a:rPr lang="en-US" sz="6600"/>
              <a:t>6</a:t>
            </a:r>
          </a:p>
        </p:txBody>
      </p:sp>
      <p:sp>
        <p:nvSpPr>
          <p:cNvPr id="11277" name="Oval 13"/>
          <p:cNvSpPr>
            <a:spLocks noChangeArrowheads="1"/>
          </p:cNvSpPr>
          <p:nvPr/>
        </p:nvSpPr>
        <p:spPr bwMode="auto">
          <a:xfrm>
            <a:off x="1600200" y="3581400"/>
            <a:ext cx="1295400" cy="1295400"/>
          </a:xfrm>
          <a:prstGeom prst="ellipse">
            <a:avLst/>
          </a:prstGeom>
          <a:solidFill>
            <a:srgbClr val="FF9900"/>
          </a:solidFill>
          <a:ln w="9525">
            <a:solidFill>
              <a:schemeClr val="tx1"/>
            </a:solidFill>
            <a:round/>
            <a:headEnd/>
            <a:tailEnd/>
          </a:ln>
        </p:spPr>
        <p:txBody>
          <a:bodyPr wrap="none" anchor="ctr"/>
          <a:lstStyle/>
          <a:p>
            <a:pPr algn="ctr"/>
            <a:r>
              <a:rPr lang="en-US" sz="6600"/>
              <a:t>7</a:t>
            </a:r>
          </a:p>
        </p:txBody>
      </p:sp>
      <p:sp>
        <p:nvSpPr>
          <p:cNvPr id="11278" name="Oval 14"/>
          <p:cNvSpPr>
            <a:spLocks noChangeArrowheads="1"/>
          </p:cNvSpPr>
          <p:nvPr/>
        </p:nvSpPr>
        <p:spPr bwMode="auto">
          <a:xfrm>
            <a:off x="1752600" y="1981200"/>
            <a:ext cx="1295400" cy="1295400"/>
          </a:xfrm>
          <a:prstGeom prst="ellipse">
            <a:avLst/>
          </a:prstGeom>
          <a:solidFill>
            <a:srgbClr val="3366FF"/>
          </a:solidFill>
          <a:ln w="9525">
            <a:solidFill>
              <a:schemeClr val="tx1"/>
            </a:solidFill>
            <a:round/>
            <a:headEnd/>
            <a:tailEnd/>
          </a:ln>
        </p:spPr>
        <p:txBody>
          <a:bodyPr wrap="none" anchor="ctr"/>
          <a:lstStyle/>
          <a:p>
            <a:pPr algn="ctr"/>
            <a:r>
              <a:rPr lang="en-US" sz="6600"/>
              <a:t>8</a:t>
            </a:r>
          </a:p>
        </p:txBody>
      </p:sp>
      <p:sp>
        <p:nvSpPr>
          <p:cNvPr id="11279" name="AutoShape 15"/>
          <p:cNvSpPr>
            <a:spLocks noChangeArrowheads="1"/>
          </p:cNvSpPr>
          <p:nvPr/>
        </p:nvSpPr>
        <p:spPr bwMode="auto">
          <a:xfrm rot="-6325559">
            <a:off x="3429000" y="2514600"/>
            <a:ext cx="838200" cy="2514600"/>
          </a:xfrm>
          <a:prstGeom prst="upArrow">
            <a:avLst>
              <a:gd name="adj1" fmla="val 50000"/>
              <a:gd name="adj2" fmla="val 75000"/>
            </a:avLst>
          </a:prstGeom>
          <a:solidFill>
            <a:srgbClr val="660066"/>
          </a:solidFill>
          <a:ln w="9525">
            <a:solidFill>
              <a:schemeClr val="tx1"/>
            </a:solidFill>
            <a:miter lim="800000"/>
            <a:headEnd/>
            <a:tailEnd/>
          </a:ln>
        </p:spPr>
        <p:txBody>
          <a:bodyPr vert="eaVert" wrap="none" anchor="ctr"/>
          <a:lstStyle/>
          <a:p>
            <a:endParaRPr lang="en-US"/>
          </a:p>
        </p:txBody>
      </p:sp>
      <p:sp>
        <p:nvSpPr>
          <p:cNvPr id="11280" name="AutoShape 16">
            <a:hlinkClick r:id="" action="ppaction://hlinkshowjump?jump=nextslide" highlightClick="1">
              <a:snd r:embed="rId2" name="Drum Roll (snare).wav"/>
            </a:hlinkClick>
          </p:cNvPr>
          <p:cNvSpPr>
            <a:spLocks noChangeArrowheads="1"/>
          </p:cNvSpPr>
          <p:nvPr/>
        </p:nvSpPr>
        <p:spPr bwMode="auto">
          <a:xfrm>
            <a:off x="76200" y="5715000"/>
            <a:ext cx="1752600" cy="990600"/>
          </a:xfrm>
          <a:prstGeom prst="actionButtonBlank">
            <a:avLst/>
          </a:prstGeom>
          <a:solidFill>
            <a:srgbClr val="969696"/>
          </a:solidFill>
          <a:ln w="9525">
            <a:noFill/>
            <a:miter lim="800000"/>
            <a:headEnd/>
            <a:tailEnd/>
          </a:ln>
        </p:spPr>
        <p:txBody>
          <a:bodyPr wrap="none" anchor="ctr"/>
          <a:lstStyle/>
          <a:p>
            <a:pPr algn="ctr"/>
            <a:r>
              <a:rPr lang="en-US" sz="4400" b="1"/>
              <a:t>SPIN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653617"/>
          </a:xfrm>
        </p:spPr>
        <p:txBody>
          <a:bodyPr/>
          <a:lstStyle/>
          <a:p>
            <a:pPr algn="ctr"/>
            <a:r>
              <a:rPr lang="en-US" dirty="0" smtClean="0"/>
              <a:t>Chapter </a:t>
            </a:r>
            <a:r>
              <a:rPr lang="en-US" dirty="0" smtClean="0"/>
              <a:t>16</a:t>
            </a:r>
            <a:endParaRPr lang="en-US" dirty="0"/>
          </a:p>
        </p:txBody>
      </p:sp>
      <p:sp>
        <p:nvSpPr>
          <p:cNvPr id="3" name="Content Placeholder 2"/>
          <p:cNvSpPr>
            <a:spLocks noGrp="1"/>
          </p:cNvSpPr>
          <p:nvPr>
            <p:ph idx="1"/>
          </p:nvPr>
        </p:nvSpPr>
        <p:spPr>
          <a:xfrm>
            <a:off x="332509" y="1066800"/>
            <a:ext cx="8349529" cy="3574473"/>
          </a:xfrm>
        </p:spPr>
        <p:txBody>
          <a:bodyPr/>
          <a:lstStyle/>
          <a:p>
            <a:pPr lvl="0"/>
            <a:r>
              <a:rPr lang="en-US" dirty="0" smtClean="0"/>
              <a:t>3.  Holden </a:t>
            </a:r>
            <a:r>
              <a:rPr lang="en-US" dirty="0" smtClean="0"/>
              <a:t>maintains a special fondness for childhood and his memories often elicit happiness.  For example, Holden reflects: “We had this teacher, Miss </a:t>
            </a:r>
            <a:r>
              <a:rPr lang="en-US" dirty="0" err="1" smtClean="0"/>
              <a:t>Aigletinger</a:t>
            </a:r>
            <a:r>
              <a:rPr lang="en-US" dirty="0" smtClean="0"/>
              <a:t>, that took us there damn near every Saturday.  Sometimes we looked at the animals and sometimes we looked at the stuff the Indians had made in ancient times. Pottery and straw baskets and all stuff like that.  I get very happy when I think about it.  Even now”(120).  Why does Holden cherish these memories of childhood?</a:t>
            </a:r>
          </a:p>
          <a:p>
            <a:endParaRPr lang="en-US" dirty="0"/>
          </a:p>
        </p:txBody>
      </p:sp>
      <p:pic>
        <p:nvPicPr>
          <p:cNvPr id="79874" name="Picture 2" descr="http://www.paintingsilove.com/uploads/7/7841/the-catcher-in-the-rye-grass.jpg"/>
          <p:cNvPicPr>
            <a:picLocks noChangeAspect="1" noChangeArrowheads="1"/>
          </p:cNvPicPr>
          <p:nvPr/>
        </p:nvPicPr>
        <p:blipFill>
          <a:blip r:embed="rId2" cstate="print"/>
          <a:srcRect/>
          <a:stretch>
            <a:fillRect/>
          </a:stretch>
        </p:blipFill>
        <p:spPr bwMode="auto">
          <a:xfrm>
            <a:off x="3255818" y="4682288"/>
            <a:ext cx="2769754" cy="196876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599" y="249382"/>
            <a:ext cx="8749146" cy="6608618"/>
            <a:chOff x="360" y="720"/>
            <a:chExt cx="11520" cy="14580"/>
          </a:xfrm>
        </p:grpSpPr>
        <p:sp>
          <p:nvSpPr>
            <p:cNvPr id="78851" name="Rectangle 3"/>
            <p:cNvSpPr>
              <a:spLocks noChangeArrowheads="1"/>
            </p:cNvSpPr>
            <p:nvPr/>
          </p:nvSpPr>
          <p:spPr bwMode="auto">
            <a:xfrm>
              <a:off x="360" y="720"/>
              <a:ext cx="11520" cy="145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3" name="Group 4"/>
            <p:cNvGrpSpPr>
              <a:grpSpLocks/>
            </p:cNvGrpSpPr>
            <p:nvPr/>
          </p:nvGrpSpPr>
          <p:grpSpPr bwMode="auto">
            <a:xfrm>
              <a:off x="1260" y="1260"/>
              <a:ext cx="9720" cy="13500"/>
              <a:chOff x="1080" y="900"/>
              <a:chExt cx="9720" cy="13500"/>
            </a:xfrm>
          </p:grpSpPr>
          <p:sp>
            <p:nvSpPr>
              <p:cNvPr id="78853" name="Rectangle 5"/>
              <p:cNvSpPr>
                <a:spLocks noChangeArrowheads="1"/>
              </p:cNvSpPr>
              <p:nvPr/>
            </p:nvSpPr>
            <p:spPr bwMode="auto">
              <a:xfrm>
                <a:off x="3780" y="6300"/>
                <a:ext cx="1620" cy="162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4" name="Rectangle 6"/>
              <p:cNvSpPr>
                <a:spLocks noChangeArrowheads="1"/>
              </p:cNvSpPr>
              <p:nvPr/>
            </p:nvSpPr>
            <p:spPr bwMode="auto">
              <a:xfrm>
                <a:off x="5400" y="7920"/>
                <a:ext cx="162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55" name="Rectangle 7"/>
              <p:cNvSpPr>
                <a:spLocks noChangeArrowheads="1"/>
              </p:cNvSpPr>
              <p:nvPr/>
            </p:nvSpPr>
            <p:spPr bwMode="auto">
              <a:xfrm>
                <a:off x="3780" y="360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56" name="Rectangle 8"/>
              <p:cNvSpPr>
                <a:spLocks noChangeArrowheads="1"/>
              </p:cNvSpPr>
              <p:nvPr/>
            </p:nvSpPr>
            <p:spPr bwMode="auto">
              <a:xfrm>
                <a:off x="3780" y="2340"/>
                <a:ext cx="1620" cy="126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7" name="Rectangle 9"/>
              <p:cNvSpPr>
                <a:spLocks noChangeArrowheads="1"/>
              </p:cNvSpPr>
              <p:nvPr/>
            </p:nvSpPr>
            <p:spPr bwMode="auto">
              <a:xfrm>
                <a:off x="7020" y="792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8" name="Rectangle 10"/>
              <p:cNvSpPr>
                <a:spLocks noChangeArrowheads="1"/>
              </p:cNvSpPr>
              <p:nvPr/>
            </p:nvSpPr>
            <p:spPr bwMode="auto">
              <a:xfrm>
                <a:off x="3780" y="7920"/>
                <a:ext cx="162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59" name="Rectangle 11"/>
              <p:cNvSpPr>
                <a:spLocks noChangeArrowheads="1"/>
              </p:cNvSpPr>
              <p:nvPr/>
            </p:nvSpPr>
            <p:spPr bwMode="auto">
              <a:xfrm>
                <a:off x="7020" y="6660"/>
                <a:ext cx="1620" cy="126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Arial" pitchFamily="34" charset="0"/>
                  </a:rPr>
                  <a:t>END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860" name="Rectangle 12"/>
              <p:cNvSpPr>
                <a:spLocks noChangeArrowheads="1"/>
              </p:cNvSpPr>
              <p:nvPr/>
            </p:nvSpPr>
            <p:spPr bwMode="auto">
              <a:xfrm>
                <a:off x="3780" y="5040"/>
                <a:ext cx="1620" cy="126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1" name="Rectangle 13"/>
              <p:cNvSpPr>
                <a:spLocks noChangeArrowheads="1"/>
              </p:cNvSpPr>
              <p:nvPr/>
            </p:nvSpPr>
            <p:spPr bwMode="auto">
              <a:xfrm>
                <a:off x="1080" y="8460"/>
                <a:ext cx="198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2" name="Rectangle 14"/>
              <p:cNvSpPr>
                <a:spLocks noChangeArrowheads="1"/>
              </p:cNvSpPr>
              <p:nvPr/>
            </p:nvSpPr>
            <p:spPr bwMode="auto">
              <a:xfrm>
                <a:off x="1080" y="540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3" name="Rectangle 15"/>
              <p:cNvSpPr>
                <a:spLocks noChangeArrowheads="1"/>
              </p:cNvSpPr>
              <p:nvPr/>
            </p:nvSpPr>
            <p:spPr bwMode="auto">
              <a:xfrm>
                <a:off x="1080" y="3960"/>
                <a:ext cx="1980" cy="144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4" name="Rectangle 16"/>
              <p:cNvSpPr>
                <a:spLocks noChangeArrowheads="1"/>
              </p:cNvSpPr>
              <p:nvPr/>
            </p:nvSpPr>
            <p:spPr bwMode="auto">
              <a:xfrm>
                <a:off x="1080" y="252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5" name="Rectangle 17"/>
              <p:cNvSpPr>
                <a:spLocks noChangeArrowheads="1"/>
              </p:cNvSpPr>
              <p:nvPr/>
            </p:nvSpPr>
            <p:spPr bwMode="auto">
              <a:xfrm>
                <a:off x="1080" y="108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START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6" name="Rectangle 18"/>
              <p:cNvSpPr>
                <a:spLocks noChangeArrowheads="1"/>
              </p:cNvSpPr>
              <p:nvPr/>
            </p:nvSpPr>
            <p:spPr bwMode="auto">
              <a:xfrm>
                <a:off x="1080" y="7020"/>
                <a:ext cx="198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cs typeface="Arial" pitchFamily="34" charset="0"/>
                  </a:rPr>
                  <a:t>Slide on Over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67" name="Rectangle 19"/>
              <p:cNvSpPr>
                <a:spLocks noChangeArrowheads="1"/>
              </p:cNvSpPr>
              <p:nvPr/>
            </p:nvSpPr>
            <p:spPr bwMode="auto">
              <a:xfrm>
                <a:off x="8820" y="11340"/>
                <a:ext cx="1980" cy="144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8" name="Rectangle 20"/>
              <p:cNvSpPr>
                <a:spLocks noChangeArrowheads="1"/>
              </p:cNvSpPr>
              <p:nvPr/>
            </p:nvSpPr>
            <p:spPr bwMode="auto">
              <a:xfrm>
                <a:off x="8820" y="396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69" name="Rectangle 21"/>
              <p:cNvSpPr>
                <a:spLocks noChangeArrowheads="1"/>
              </p:cNvSpPr>
              <p:nvPr/>
            </p:nvSpPr>
            <p:spPr bwMode="auto">
              <a:xfrm>
                <a:off x="1080" y="11340"/>
                <a:ext cx="1980" cy="144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0" name="Rectangle 22"/>
              <p:cNvSpPr>
                <a:spLocks noChangeArrowheads="1"/>
              </p:cNvSpPr>
              <p:nvPr/>
            </p:nvSpPr>
            <p:spPr bwMode="auto">
              <a:xfrm>
                <a:off x="1080" y="990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US" dirty="0" smtClean="0"/>
                  <a:t>Take an Extra Turn</a:t>
                </a:r>
                <a:endParaRPr lang="en-US" dirty="0"/>
              </a:p>
            </p:txBody>
          </p:sp>
          <p:sp>
            <p:nvSpPr>
              <p:cNvPr id="78871" name="Rectangle 23"/>
              <p:cNvSpPr>
                <a:spLocks noChangeArrowheads="1"/>
              </p:cNvSpPr>
              <p:nvPr/>
            </p:nvSpPr>
            <p:spPr bwMode="auto">
              <a:xfrm>
                <a:off x="6840" y="12780"/>
                <a:ext cx="1980" cy="162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Take an extra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2" name="Rectangle 24"/>
              <p:cNvSpPr>
                <a:spLocks noChangeArrowheads="1"/>
              </p:cNvSpPr>
              <p:nvPr/>
            </p:nvSpPr>
            <p:spPr bwMode="auto">
              <a:xfrm>
                <a:off x="5040" y="12780"/>
                <a:ext cx="1800" cy="162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3" name="Rectangle 25"/>
              <p:cNvSpPr>
                <a:spLocks noChangeArrowheads="1"/>
              </p:cNvSpPr>
              <p:nvPr/>
            </p:nvSpPr>
            <p:spPr bwMode="auto">
              <a:xfrm>
                <a:off x="1080" y="1278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4" name="Rectangle 26"/>
              <p:cNvSpPr>
                <a:spLocks noChangeArrowheads="1"/>
              </p:cNvSpPr>
              <p:nvPr/>
            </p:nvSpPr>
            <p:spPr bwMode="auto">
              <a:xfrm>
                <a:off x="3060" y="12780"/>
                <a:ext cx="1980" cy="162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5" name="Rectangle 27"/>
              <p:cNvSpPr>
                <a:spLocks noChangeArrowheads="1"/>
              </p:cNvSpPr>
              <p:nvPr/>
            </p:nvSpPr>
            <p:spPr bwMode="auto">
              <a:xfrm>
                <a:off x="8820" y="900"/>
                <a:ext cx="198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Arial" pitchFamily="34" charset="0"/>
                  </a:rPr>
                  <a:t>Miss one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6" name="Rectangle 28"/>
              <p:cNvSpPr>
                <a:spLocks noChangeArrowheads="1"/>
              </p:cNvSpPr>
              <p:nvPr/>
            </p:nvSpPr>
            <p:spPr bwMode="auto">
              <a:xfrm>
                <a:off x="8820" y="2340"/>
                <a:ext cx="1980" cy="1620"/>
              </a:xfrm>
              <a:prstGeom prst="rect">
                <a:avLst/>
              </a:prstGeom>
              <a:solidFill>
                <a:srgbClr val="FF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back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7" name="Rectangle 29"/>
              <p:cNvSpPr>
                <a:spLocks noChangeArrowheads="1"/>
              </p:cNvSpPr>
              <p:nvPr/>
            </p:nvSpPr>
            <p:spPr bwMode="auto">
              <a:xfrm>
                <a:off x="7020" y="900"/>
                <a:ext cx="180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78" name="Rectangle 30"/>
              <p:cNvSpPr>
                <a:spLocks noChangeArrowheads="1"/>
              </p:cNvSpPr>
              <p:nvPr/>
            </p:nvSpPr>
            <p:spPr bwMode="auto">
              <a:xfrm>
                <a:off x="8820" y="9720"/>
                <a:ext cx="1980" cy="162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Take an extra turn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79" name="Rectangle 31"/>
              <p:cNvSpPr>
                <a:spLocks noChangeArrowheads="1"/>
              </p:cNvSpPr>
              <p:nvPr/>
            </p:nvSpPr>
            <p:spPr bwMode="auto">
              <a:xfrm>
                <a:off x="8820" y="12780"/>
                <a:ext cx="1980" cy="1620"/>
              </a:xfrm>
              <a:prstGeom prst="rect">
                <a:avLst/>
              </a:prstGeom>
              <a:solidFill>
                <a:srgbClr val="FF99CC"/>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0" name="Rectangle 32"/>
              <p:cNvSpPr>
                <a:spLocks noChangeArrowheads="1"/>
              </p:cNvSpPr>
              <p:nvPr/>
            </p:nvSpPr>
            <p:spPr bwMode="auto">
              <a:xfrm>
                <a:off x="5400" y="900"/>
                <a:ext cx="162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81" name="Rectangle 33"/>
              <p:cNvSpPr>
                <a:spLocks noChangeArrowheads="1"/>
              </p:cNvSpPr>
              <p:nvPr/>
            </p:nvSpPr>
            <p:spPr bwMode="auto">
              <a:xfrm>
                <a:off x="3780" y="900"/>
                <a:ext cx="1620" cy="1440"/>
              </a:xfrm>
              <a:prstGeom prst="rect">
                <a:avLst/>
              </a:prstGeom>
              <a:solidFill>
                <a:srgbClr val="FFCC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2" name="AutoShape 34"/>
              <p:cNvSpPr>
                <a:spLocks noChangeArrowheads="1"/>
              </p:cNvSpPr>
              <p:nvPr/>
            </p:nvSpPr>
            <p:spPr bwMode="auto">
              <a:xfrm>
                <a:off x="2160" y="6480"/>
                <a:ext cx="3060" cy="900"/>
              </a:xfrm>
              <a:custGeom>
                <a:avLst/>
                <a:gdLst>
                  <a:gd name="G0" fmla="+- 12954 0 0"/>
                  <a:gd name="G1" fmla="+- 18417 0 0"/>
                  <a:gd name="G2" fmla="+- 12240 0 0"/>
                  <a:gd name="G3" fmla="*/ 12954 1 2"/>
                  <a:gd name="G4" fmla="+- G3 10800 0"/>
                  <a:gd name="G5" fmla="+- 21600 12954 18417"/>
                  <a:gd name="G6" fmla="+- 18417 12240 0"/>
                  <a:gd name="G7" fmla="*/ G6 1 2"/>
                  <a:gd name="G8" fmla="*/ 18417 2 1"/>
                  <a:gd name="G9" fmla="+- G8 0 21600"/>
                  <a:gd name="G10" fmla="*/ 21600 G0 G1"/>
                  <a:gd name="G11" fmla="*/ 21600 G4 G1"/>
                  <a:gd name="G12" fmla="*/ 21600 G5 G1"/>
                  <a:gd name="G13" fmla="*/ 21600 G7 G1"/>
                  <a:gd name="G14" fmla="*/ 18417 1 2"/>
                  <a:gd name="G15" fmla="+- G5 0 G4"/>
                  <a:gd name="G16" fmla="+- G0 0 G4"/>
                  <a:gd name="G17" fmla="*/ G2 G15 G16"/>
                  <a:gd name="T0" fmla="*/ 17277 w 21600"/>
                  <a:gd name="T1" fmla="*/ 0 h 21600"/>
                  <a:gd name="T2" fmla="*/ 12954 w 21600"/>
                  <a:gd name="T3" fmla="*/ 12240 h 21600"/>
                  <a:gd name="T4" fmla="*/ 0 w 21600"/>
                  <a:gd name="T5" fmla="*/ 20263 h 21600"/>
                  <a:gd name="T6" fmla="*/ 9209 w 21600"/>
                  <a:gd name="T7" fmla="*/ 21600 h 21600"/>
                  <a:gd name="T8" fmla="*/ 18417 w 21600"/>
                  <a:gd name="T9" fmla="*/ 17978 h 21600"/>
                  <a:gd name="T10" fmla="*/ 21600 w 21600"/>
                  <a:gd name="T11" fmla="*/ 1224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277" y="0"/>
                    </a:moveTo>
                    <a:lnTo>
                      <a:pt x="12954" y="12240"/>
                    </a:lnTo>
                    <a:lnTo>
                      <a:pt x="16137" y="12240"/>
                    </a:lnTo>
                    <a:lnTo>
                      <a:pt x="16137" y="18926"/>
                    </a:lnTo>
                    <a:lnTo>
                      <a:pt x="0" y="18926"/>
                    </a:lnTo>
                    <a:lnTo>
                      <a:pt x="0" y="21600"/>
                    </a:lnTo>
                    <a:lnTo>
                      <a:pt x="18417" y="21600"/>
                    </a:lnTo>
                    <a:lnTo>
                      <a:pt x="18417" y="12240"/>
                    </a:lnTo>
                    <a:lnTo>
                      <a:pt x="21600" y="12240"/>
                    </a:lnTo>
                    <a:close/>
                  </a:path>
                </a:pathLst>
              </a:cu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3" name="Rectangle 35"/>
              <p:cNvSpPr>
                <a:spLocks noChangeArrowheads="1"/>
              </p:cNvSpPr>
              <p:nvPr/>
            </p:nvSpPr>
            <p:spPr bwMode="auto">
              <a:xfrm>
                <a:off x="8820" y="8280"/>
                <a:ext cx="1980" cy="1440"/>
              </a:xfrm>
              <a:prstGeom prst="rect">
                <a:avLst/>
              </a:prstGeom>
              <a:solidFill>
                <a:srgbClr val="99CC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Slide on Over</a:t>
                </a:r>
              </a:p>
            </p:txBody>
          </p:sp>
          <p:sp>
            <p:nvSpPr>
              <p:cNvPr id="78884" name="Rectangle 36"/>
              <p:cNvSpPr>
                <a:spLocks noChangeArrowheads="1"/>
              </p:cNvSpPr>
              <p:nvPr/>
            </p:nvSpPr>
            <p:spPr bwMode="auto">
              <a:xfrm>
                <a:off x="8820" y="6840"/>
                <a:ext cx="1980" cy="1440"/>
              </a:xfrm>
              <a:prstGeom prst="rect">
                <a:avLst/>
              </a:prstGeom>
              <a:solidFill>
                <a:srgbClr val="CC99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885" name="Rectangle 37"/>
              <p:cNvSpPr>
                <a:spLocks noChangeArrowheads="1"/>
              </p:cNvSpPr>
              <p:nvPr/>
            </p:nvSpPr>
            <p:spPr bwMode="auto">
              <a:xfrm>
                <a:off x="8820" y="5400"/>
                <a:ext cx="1980" cy="1440"/>
              </a:xfrm>
              <a:prstGeom prst="rect">
                <a:avLst/>
              </a:prstGeom>
              <a:solidFill>
                <a:srgbClr val="00FF0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1" i="0" u="none" strike="noStrike" cap="none" normalizeH="0" baseline="0" dirty="0" smtClean="0">
                    <a:ln>
                      <a:noFill/>
                    </a:ln>
                    <a:solidFill>
                      <a:schemeClr val="tx1"/>
                    </a:solidFill>
                    <a:effectLst/>
                    <a:latin typeface="Calibri" pitchFamily="34" charset="0"/>
                    <a:cs typeface="Arial" pitchFamily="34" charset="0"/>
                  </a:rPr>
                  <a:t>Go ahead 2 spaces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886" name="AutoShape 38"/>
              <p:cNvSpPr>
                <a:spLocks noChangeArrowheads="1"/>
              </p:cNvSpPr>
              <p:nvPr/>
            </p:nvSpPr>
            <p:spPr bwMode="auto">
              <a:xfrm flipH="1">
                <a:off x="7200" y="8280"/>
                <a:ext cx="2700" cy="900"/>
              </a:xfrm>
              <a:custGeom>
                <a:avLst/>
                <a:gdLst>
                  <a:gd name="G0" fmla="+- 12954 0 0"/>
                  <a:gd name="G1" fmla="+- 18417 0 0"/>
                  <a:gd name="G2" fmla="+- 12240 0 0"/>
                  <a:gd name="G3" fmla="*/ 12954 1 2"/>
                  <a:gd name="G4" fmla="+- G3 10800 0"/>
                  <a:gd name="G5" fmla="+- 21600 12954 18417"/>
                  <a:gd name="G6" fmla="+- 18417 12240 0"/>
                  <a:gd name="G7" fmla="*/ G6 1 2"/>
                  <a:gd name="G8" fmla="*/ 18417 2 1"/>
                  <a:gd name="G9" fmla="+- G8 0 21600"/>
                  <a:gd name="G10" fmla="*/ 21600 G0 G1"/>
                  <a:gd name="G11" fmla="*/ 21600 G4 G1"/>
                  <a:gd name="G12" fmla="*/ 21600 G5 G1"/>
                  <a:gd name="G13" fmla="*/ 21600 G7 G1"/>
                  <a:gd name="G14" fmla="*/ 18417 1 2"/>
                  <a:gd name="G15" fmla="+- G5 0 G4"/>
                  <a:gd name="G16" fmla="+- G0 0 G4"/>
                  <a:gd name="G17" fmla="*/ G2 G15 G16"/>
                  <a:gd name="T0" fmla="*/ 17277 w 21600"/>
                  <a:gd name="T1" fmla="*/ 0 h 21600"/>
                  <a:gd name="T2" fmla="*/ 12954 w 21600"/>
                  <a:gd name="T3" fmla="*/ 12240 h 21600"/>
                  <a:gd name="T4" fmla="*/ 0 w 21600"/>
                  <a:gd name="T5" fmla="*/ 20263 h 21600"/>
                  <a:gd name="T6" fmla="*/ 9209 w 21600"/>
                  <a:gd name="T7" fmla="*/ 21600 h 21600"/>
                  <a:gd name="T8" fmla="*/ 18417 w 21600"/>
                  <a:gd name="T9" fmla="*/ 17978 h 21600"/>
                  <a:gd name="T10" fmla="*/ 21600 w 21600"/>
                  <a:gd name="T11" fmla="*/ 1224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277" y="0"/>
                    </a:moveTo>
                    <a:lnTo>
                      <a:pt x="12954" y="12240"/>
                    </a:lnTo>
                    <a:lnTo>
                      <a:pt x="16137" y="12240"/>
                    </a:lnTo>
                    <a:lnTo>
                      <a:pt x="16137" y="18926"/>
                    </a:lnTo>
                    <a:lnTo>
                      <a:pt x="0" y="18926"/>
                    </a:lnTo>
                    <a:lnTo>
                      <a:pt x="0" y="21600"/>
                    </a:lnTo>
                    <a:lnTo>
                      <a:pt x="18417" y="21600"/>
                    </a:lnTo>
                    <a:lnTo>
                      <a:pt x="18417" y="12240"/>
                    </a:lnTo>
                    <a:lnTo>
                      <a:pt x="21600" y="12240"/>
                    </a:lnTo>
                    <a:close/>
                  </a:path>
                </a:pathLst>
              </a:cu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pic>
        <p:nvPicPr>
          <p:cNvPr id="78888" name="Picture 40" descr="http://2.bp.blogspot.com/_43wBZBANWlI/SW4NFs2DpjI/AAAAAAAAAbM/qhMl0EI-dQw/s320/holden_spraypaint.gif"/>
          <p:cNvPicPr>
            <a:picLocks noChangeAspect="1" noChangeArrowheads="1"/>
          </p:cNvPicPr>
          <p:nvPr/>
        </p:nvPicPr>
        <p:blipFill>
          <a:blip r:embed="rId2" cstate="print"/>
          <a:srcRect/>
          <a:stretch>
            <a:fillRect/>
          </a:stretch>
        </p:blipFill>
        <p:spPr bwMode="auto">
          <a:xfrm>
            <a:off x="2438400" y="4336473"/>
            <a:ext cx="4308763" cy="1523999"/>
          </a:xfrm>
          <a:prstGeom prst="rect">
            <a:avLst/>
          </a:prstGeom>
          <a:noFill/>
        </p:spPr>
      </p:pic>
      <p:pic>
        <p:nvPicPr>
          <p:cNvPr id="78890" name="Picture 42" descr="http://4.bp.blogspot.com/_S_IhBzrm2Vs/SYPfb6M3c7I/AAAAAAAAACo/EVP6U6qBJtA/s400/holdenquotes.jpg"/>
          <p:cNvPicPr>
            <a:picLocks noChangeAspect="1" noChangeArrowheads="1"/>
          </p:cNvPicPr>
          <p:nvPr/>
        </p:nvPicPr>
        <p:blipFill>
          <a:blip r:embed="rId3" cstate="print"/>
          <a:srcRect/>
          <a:stretch>
            <a:fillRect/>
          </a:stretch>
        </p:blipFill>
        <p:spPr bwMode="auto">
          <a:xfrm>
            <a:off x="4253751" y="1191491"/>
            <a:ext cx="1143172" cy="2396835"/>
          </a:xfrm>
          <a:prstGeom prst="rect">
            <a:avLst/>
          </a:prstGeom>
          <a:noFill/>
        </p:spPr>
      </p:pic>
      <p:pic>
        <p:nvPicPr>
          <p:cNvPr id="78892" name="Picture 44" descr="http://c0364301.cdn.cloudfiles.rackspacecloud.com/regular/f70442_1256610980.jpg"/>
          <p:cNvPicPr>
            <a:picLocks noChangeAspect="1" noChangeArrowheads="1"/>
          </p:cNvPicPr>
          <p:nvPr/>
        </p:nvPicPr>
        <p:blipFill>
          <a:blip r:embed="rId4" cstate="print"/>
          <a:srcRect/>
          <a:stretch>
            <a:fillRect/>
          </a:stretch>
        </p:blipFill>
        <p:spPr bwMode="auto">
          <a:xfrm>
            <a:off x="5444835" y="1163781"/>
            <a:ext cx="1316183" cy="1939638"/>
          </a:xfrm>
          <a:prstGeom prst="rect">
            <a:avLst/>
          </a:prstGeom>
          <a:noFill/>
        </p:spPr>
      </p:pic>
      <p:pic>
        <p:nvPicPr>
          <p:cNvPr id="78894" name="Picture 46" descr="http://www.lamworld.org/files/images/stick-figure.png"/>
          <p:cNvPicPr>
            <a:picLocks noChangeAspect="1" noChangeArrowheads="1"/>
          </p:cNvPicPr>
          <p:nvPr/>
        </p:nvPicPr>
        <p:blipFill>
          <a:blip r:embed="rId5" cstate="print"/>
          <a:srcRect/>
          <a:stretch>
            <a:fillRect/>
          </a:stretch>
        </p:blipFill>
        <p:spPr bwMode="auto">
          <a:xfrm>
            <a:off x="1523999" y="1907703"/>
            <a:ext cx="245630" cy="589724"/>
          </a:xfrm>
          <a:prstGeom prst="rect">
            <a:avLst/>
          </a:prstGeom>
          <a:noFill/>
        </p:spPr>
      </p:pic>
      <p:pic>
        <p:nvPicPr>
          <p:cNvPr id="81922" name="Picture 2" descr="http://t0.gstatic.com/images?q=tbn:H40Y6oE4otwlgM:http://images.clipartof.com/small/34224-Clipart-Illustration-Of-A-Happy-Stick-Figure-Horse-In-Profile.jpg&amp;t=1"/>
          <p:cNvPicPr>
            <a:picLocks noChangeAspect="1" noChangeArrowheads="1"/>
          </p:cNvPicPr>
          <p:nvPr/>
        </p:nvPicPr>
        <p:blipFill>
          <a:blip r:embed="rId6" cstate="print"/>
          <a:srcRect/>
          <a:stretch>
            <a:fillRect/>
          </a:stretch>
        </p:blipFill>
        <p:spPr bwMode="auto">
          <a:xfrm>
            <a:off x="1382915" y="5334000"/>
            <a:ext cx="488891" cy="45128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val 2"/>
          <p:cNvSpPr>
            <a:spLocks noChangeArrowheads="1"/>
          </p:cNvSpPr>
          <p:nvPr/>
        </p:nvSpPr>
        <p:spPr bwMode="auto">
          <a:xfrm>
            <a:off x="914400" y="0"/>
            <a:ext cx="7848600" cy="6858000"/>
          </a:xfrm>
          <a:prstGeom prst="ellipse">
            <a:avLst/>
          </a:prstGeom>
          <a:solidFill>
            <a:srgbClr val="FFFF00"/>
          </a:solidFill>
          <a:ln w="76200" cmpd="tri">
            <a:solidFill>
              <a:schemeClr val="tx1"/>
            </a:solidFill>
            <a:round/>
            <a:headEnd/>
            <a:tailEnd/>
          </a:ln>
        </p:spPr>
        <p:txBody>
          <a:bodyPr wrap="none" anchor="ctr"/>
          <a:lstStyle/>
          <a:p>
            <a:endParaRPr lang="en-US"/>
          </a:p>
        </p:txBody>
      </p:sp>
      <p:sp>
        <p:nvSpPr>
          <p:cNvPr id="17411" name="Line 3"/>
          <p:cNvSpPr>
            <a:spLocks noChangeShapeType="1"/>
          </p:cNvSpPr>
          <p:nvPr/>
        </p:nvSpPr>
        <p:spPr bwMode="auto">
          <a:xfrm>
            <a:off x="914400" y="3462338"/>
            <a:ext cx="7848600" cy="0"/>
          </a:xfrm>
          <a:prstGeom prst="line">
            <a:avLst/>
          </a:prstGeom>
          <a:noFill/>
          <a:ln w="57150">
            <a:solidFill>
              <a:schemeClr val="tx1"/>
            </a:solidFill>
            <a:round/>
            <a:headEnd/>
            <a:tailEnd/>
          </a:ln>
        </p:spPr>
        <p:txBody>
          <a:bodyPr/>
          <a:lstStyle/>
          <a:p>
            <a:endParaRPr lang="en-US"/>
          </a:p>
        </p:txBody>
      </p:sp>
      <p:sp>
        <p:nvSpPr>
          <p:cNvPr id="17412" name="Line 4"/>
          <p:cNvSpPr>
            <a:spLocks noChangeShapeType="1"/>
          </p:cNvSpPr>
          <p:nvPr/>
        </p:nvSpPr>
        <p:spPr bwMode="auto">
          <a:xfrm>
            <a:off x="4953000" y="0"/>
            <a:ext cx="0" cy="6858000"/>
          </a:xfrm>
          <a:prstGeom prst="line">
            <a:avLst/>
          </a:prstGeom>
          <a:noFill/>
          <a:ln w="57150">
            <a:solidFill>
              <a:schemeClr val="tx1"/>
            </a:solidFill>
            <a:round/>
            <a:headEnd/>
            <a:tailEnd/>
          </a:ln>
        </p:spPr>
        <p:txBody>
          <a:bodyPr/>
          <a:lstStyle/>
          <a:p>
            <a:endParaRPr lang="en-US"/>
          </a:p>
        </p:txBody>
      </p:sp>
      <p:sp>
        <p:nvSpPr>
          <p:cNvPr id="17413" name="Line 5"/>
          <p:cNvSpPr>
            <a:spLocks noChangeShapeType="1"/>
          </p:cNvSpPr>
          <p:nvPr/>
        </p:nvSpPr>
        <p:spPr bwMode="auto">
          <a:xfrm flipV="1">
            <a:off x="1828800" y="1371600"/>
            <a:ext cx="6172200" cy="4191000"/>
          </a:xfrm>
          <a:prstGeom prst="line">
            <a:avLst/>
          </a:prstGeom>
          <a:noFill/>
          <a:ln w="57150">
            <a:solidFill>
              <a:schemeClr val="tx1"/>
            </a:solidFill>
            <a:round/>
            <a:headEnd/>
            <a:tailEnd/>
          </a:ln>
        </p:spPr>
        <p:txBody>
          <a:bodyPr/>
          <a:lstStyle/>
          <a:p>
            <a:endParaRPr lang="en-US"/>
          </a:p>
        </p:txBody>
      </p:sp>
      <p:sp>
        <p:nvSpPr>
          <p:cNvPr id="17414" name="Line 6"/>
          <p:cNvSpPr>
            <a:spLocks noChangeShapeType="1"/>
          </p:cNvSpPr>
          <p:nvPr/>
        </p:nvSpPr>
        <p:spPr bwMode="auto">
          <a:xfrm flipH="1" flipV="1">
            <a:off x="1981200" y="1066800"/>
            <a:ext cx="5715000" cy="4648200"/>
          </a:xfrm>
          <a:prstGeom prst="line">
            <a:avLst/>
          </a:prstGeom>
          <a:noFill/>
          <a:ln w="57150">
            <a:solidFill>
              <a:schemeClr val="tx1"/>
            </a:solidFill>
            <a:round/>
            <a:headEnd/>
            <a:tailEnd/>
          </a:ln>
        </p:spPr>
        <p:txBody>
          <a:bodyPr/>
          <a:lstStyle/>
          <a:p>
            <a:endParaRPr lang="en-US"/>
          </a:p>
        </p:txBody>
      </p:sp>
      <p:sp>
        <p:nvSpPr>
          <p:cNvPr id="17415" name="Oval 7"/>
          <p:cNvSpPr>
            <a:spLocks noChangeArrowheads="1"/>
          </p:cNvSpPr>
          <p:nvPr/>
        </p:nvSpPr>
        <p:spPr bwMode="auto">
          <a:xfrm>
            <a:off x="3352800" y="609600"/>
            <a:ext cx="1295400" cy="1295400"/>
          </a:xfrm>
          <a:prstGeom prst="ellipse">
            <a:avLst/>
          </a:prstGeom>
          <a:solidFill>
            <a:srgbClr val="FF00FF"/>
          </a:solidFill>
          <a:ln w="9525">
            <a:solidFill>
              <a:schemeClr val="tx1"/>
            </a:solidFill>
            <a:round/>
            <a:headEnd/>
            <a:tailEnd/>
          </a:ln>
        </p:spPr>
        <p:txBody>
          <a:bodyPr wrap="none" anchor="ctr"/>
          <a:lstStyle/>
          <a:p>
            <a:pPr algn="ctr"/>
            <a:r>
              <a:rPr lang="en-US" sz="6600"/>
              <a:t>1</a:t>
            </a:r>
          </a:p>
        </p:txBody>
      </p:sp>
      <p:sp>
        <p:nvSpPr>
          <p:cNvPr id="17416" name="Oval 8"/>
          <p:cNvSpPr>
            <a:spLocks noChangeArrowheads="1"/>
          </p:cNvSpPr>
          <p:nvPr/>
        </p:nvSpPr>
        <p:spPr bwMode="auto">
          <a:xfrm>
            <a:off x="5410200" y="609600"/>
            <a:ext cx="1295400" cy="1295400"/>
          </a:xfrm>
          <a:prstGeom prst="ellipse">
            <a:avLst/>
          </a:prstGeom>
          <a:solidFill>
            <a:srgbClr val="00FF00"/>
          </a:solidFill>
          <a:ln w="9525">
            <a:solidFill>
              <a:schemeClr val="tx1"/>
            </a:solidFill>
            <a:round/>
            <a:headEnd/>
            <a:tailEnd/>
          </a:ln>
        </p:spPr>
        <p:txBody>
          <a:bodyPr wrap="none" anchor="ctr"/>
          <a:lstStyle/>
          <a:p>
            <a:pPr algn="ctr"/>
            <a:r>
              <a:rPr lang="en-US" sz="6600"/>
              <a:t>2</a:t>
            </a:r>
          </a:p>
        </p:txBody>
      </p:sp>
      <p:sp>
        <p:nvSpPr>
          <p:cNvPr id="17417" name="Oval 9"/>
          <p:cNvSpPr>
            <a:spLocks noChangeArrowheads="1"/>
          </p:cNvSpPr>
          <p:nvPr/>
        </p:nvSpPr>
        <p:spPr bwMode="auto">
          <a:xfrm>
            <a:off x="6934200" y="2057400"/>
            <a:ext cx="1295400" cy="1295400"/>
          </a:xfrm>
          <a:prstGeom prst="ellipse">
            <a:avLst/>
          </a:prstGeom>
          <a:solidFill>
            <a:srgbClr val="33CCCC"/>
          </a:solidFill>
          <a:ln w="9525">
            <a:solidFill>
              <a:schemeClr val="tx1"/>
            </a:solidFill>
            <a:round/>
            <a:headEnd/>
            <a:tailEnd/>
          </a:ln>
        </p:spPr>
        <p:txBody>
          <a:bodyPr wrap="none" anchor="ctr"/>
          <a:lstStyle/>
          <a:p>
            <a:pPr algn="ctr"/>
            <a:r>
              <a:rPr lang="en-US" sz="6600"/>
              <a:t>3</a:t>
            </a:r>
          </a:p>
        </p:txBody>
      </p:sp>
      <p:sp>
        <p:nvSpPr>
          <p:cNvPr id="17418" name="Oval 10"/>
          <p:cNvSpPr>
            <a:spLocks noChangeArrowheads="1"/>
          </p:cNvSpPr>
          <p:nvPr/>
        </p:nvSpPr>
        <p:spPr bwMode="auto">
          <a:xfrm>
            <a:off x="6934200" y="3657600"/>
            <a:ext cx="1295400" cy="1295400"/>
          </a:xfrm>
          <a:prstGeom prst="ellipse">
            <a:avLst/>
          </a:prstGeom>
          <a:solidFill>
            <a:srgbClr val="FF0000"/>
          </a:solidFill>
          <a:ln w="9525">
            <a:solidFill>
              <a:schemeClr val="tx1"/>
            </a:solidFill>
            <a:round/>
            <a:headEnd/>
            <a:tailEnd/>
          </a:ln>
        </p:spPr>
        <p:txBody>
          <a:bodyPr wrap="none" anchor="ctr"/>
          <a:lstStyle/>
          <a:p>
            <a:pPr algn="ctr"/>
            <a:r>
              <a:rPr lang="en-US" sz="6600"/>
              <a:t>4</a:t>
            </a:r>
          </a:p>
        </p:txBody>
      </p:sp>
      <p:sp>
        <p:nvSpPr>
          <p:cNvPr id="17419" name="Oval 11"/>
          <p:cNvSpPr>
            <a:spLocks noChangeArrowheads="1"/>
          </p:cNvSpPr>
          <p:nvPr/>
        </p:nvSpPr>
        <p:spPr bwMode="auto">
          <a:xfrm>
            <a:off x="5257800" y="4876800"/>
            <a:ext cx="1295400" cy="1295400"/>
          </a:xfrm>
          <a:prstGeom prst="ellipse">
            <a:avLst/>
          </a:prstGeom>
          <a:solidFill>
            <a:schemeClr val="bg1"/>
          </a:solidFill>
          <a:ln w="9525">
            <a:solidFill>
              <a:schemeClr val="tx1"/>
            </a:solidFill>
            <a:round/>
            <a:headEnd/>
            <a:tailEnd/>
          </a:ln>
        </p:spPr>
        <p:txBody>
          <a:bodyPr wrap="none" anchor="ctr"/>
          <a:lstStyle/>
          <a:p>
            <a:pPr algn="ctr"/>
            <a:r>
              <a:rPr lang="en-US" sz="6600"/>
              <a:t>5</a:t>
            </a:r>
          </a:p>
        </p:txBody>
      </p:sp>
      <p:sp>
        <p:nvSpPr>
          <p:cNvPr id="17420" name="Oval 12"/>
          <p:cNvSpPr>
            <a:spLocks noChangeArrowheads="1"/>
          </p:cNvSpPr>
          <p:nvPr/>
        </p:nvSpPr>
        <p:spPr bwMode="auto">
          <a:xfrm>
            <a:off x="3276600" y="4876800"/>
            <a:ext cx="1295400" cy="1295400"/>
          </a:xfrm>
          <a:prstGeom prst="ellipse">
            <a:avLst/>
          </a:prstGeom>
          <a:solidFill>
            <a:srgbClr val="9933FF"/>
          </a:solidFill>
          <a:ln w="9525">
            <a:solidFill>
              <a:schemeClr val="tx1"/>
            </a:solidFill>
            <a:round/>
            <a:headEnd/>
            <a:tailEnd/>
          </a:ln>
        </p:spPr>
        <p:txBody>
          <a:bodyPr wrap="none" anchor="ctr"/>
          <a:lstStyle/>
          <a:p>
            <a:pPr algn="ctr"/>
            <a:r>
              <a:rPr lang="en-US" sz="6600"/>
              <a:t>6</a:t>
            </a:r>
          </a:p>
        </p:txBody>
      </p:sp>
      <p:sp>
        <p:nvSpPr>
          <p:cNvPr id="17421" name="Oval 13"/>
          <p:cNvSpPr>
            <a:spLocks noChangeArrowheads="1"/>
          </p:cNvSpPr>
          <p:nvPr/>
        </p:nvSpPr>
        <p:spPr bwMode="auto">
          <a:xfrm>
            <a:off x="1600200" y="3581400"/>
            <a:ext cx="1295400" cy="1295400"/>
          </a:xfrm>
          <a:prstGeom prst="ellipse">
            <a:avLst/>
          </a:prstGeom>
          <a:solidFill>
            <a:srgbClr val="FF9900"/>
          </a:solidFill>
          <a:ln w="9525">
            <a:solidFill>
              <a:schemeClr val="tx1"/>
            </a:solidFill>
            <a:round/>
            <a:headEnd/>
            <a:tailEnd/>
          </a:ln>
        </p:spPr>
        <p:txBody>
          <a:bodyPr wrap="none" anchor="ctr"/>
          <a:lstStyle/>
          <a:p>
            <a:pPr algn="ctr"/>
            <a:r>
              <a:rPr lang="en-US" sz="6600"/>
              <a:t>7</a:t>
            </a:r>
          </a:p>
        </p:txBody>
      </p:sp>
      <p:sp>
        <p:nvSpPr>
          <p:cNvPr id="17422" name="Oval 14"/>
          <p:cNvSpPr>
            <a:spLocks noChangeArrowheads="1"/>
          </p:cNvSpPr>
          <p:nvPr/>
        </p:nvSpPr>
        <p:spPr bwMode="auto">
          <a:xfrm>
            <a:off x="1752600" y="1981200"/>
            <a:ext cx="1295400" cy="1295400"/>
          </a:xfrm>
          <a:prstGeom prst="ellipse">
            <a:avLst/>
          </a:prstGeom>
          <a:solidFill>
            <a:srgbClr val="3366FF"/>
          </a:solidFill>
          <a:ln w="9525">
            <a:solidFill>
              <a:schemeClr val="tx1"/>
            </a:solidFill>
            <a:round/>
            <a:headEnd/>
            <a:tailEnd/>
          </a:ln>
        </p:spPr>
        <p:txBody>
          <a:bodyPr wrap="none" anchor="ctr"/>
          <a:lstStyle/>
          <a:p>
            <a:pPr algn="ctr"/>
            <a:r>
              <a:rPr lang="en-US" sz="6600"/>
              <a:t>8</a:t>
            </a:r>
          </a:p>
        </p:txBody>
      </p:sp>
      <p:sp>
        <p:nvSpPr>
          <p:cNvPr id="17423" name="AutoShape 15"/>
          <p:cNvSpPr>
            <a:spLocks noChangeArrowheads="1"/>
          </p:cNvSpPr>
          <p:nvPr/>
        </p:nvSpPr>
        <p:spPr bwMode="auto">
          <a:xfrm rot="-1529436">
            <a:off x="4114800" y="1295400"/>
            <a:ext cx="838200" cy="2514600"/>
          </a:xfrm>
          <a:prstGeom prst="upArrow">
            <a:avLst>
              <a:gd name="adj1" fmla="val 50000"/>
              <a:gd name="adj2" fmla="val 75000"/>
            </a:avLst>
          </a:prstGeom>
          <a:solidFill>
            <a:srgbClr val="660066"/>
          </a:solidFill>
          <a:ln w="9525">
            <a:solidFill>
              <a:schemeClr val="tx1"/>
            </a:solidFill>
            <a:miter lim="800000"/>
            <a:headEnd/>
            <a:tailEnd/>
          </a:ln>
        </p:spPr>
        <p:txBody>
          <a:bodyPr vert="eaVert" wrap="none" anchor="ctr"/>
          <a:lstStyle/>
          <a:p>
            <a:endParaRPr lang="en-US"/>
          </a:p>
        </p:txBody>
      </p:sp>
      <p:sp>
        <p:nvSpPr>
          <p:cNvPr id="17424" name="AutoShape 16">
            <a:hlinkClick r:id="" action="ppaction://hlinkshowjump?jump=nextslide" highlightClick="1">
              <a:snd r:embed="rId2" name="Drum Roll (snare).wav"/>
            </a:hlinkClick>
          </p:cNvPr>
          <p:cNvSpPr>
            <a:spLocks noChangeArrowheads="1"/>
          </p:cNvSpPr>
          <p:nvPr/>
        </p:nvSpPr>
        <p:spPr bwMode="auto">
          <a:xfrm>
            <a:off x="76200" y="5715000"/>
            <a:ext cx="1752600" cy="990600"/>
          </a:xfrm>
          <a:prstGeom prst="actionButtonBlank">
            <a:avLst/>
          </a:prstGeom>
          <a:solidFill>
            <a:srgbClr val="969696"/>
          </a:solidFill>
          <a:ln w="9525">
            <a:noFill/>
            <a:miter lim="800000"/>
            <a:headEnd/>
            <a:tailEnd/>
          </a:ln>
        </p:spPr>
        <p:txBody>
          <a:bodyPr wrap="none" anchor="ctr"/>
          <a:lstStyle/>
          <a:p>
            <a:pPr algn="ctr"/>
            <a:r>
              <a:rPr lang="en-US" sz="4400" b="1"/>
              <a:t>SPIN</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ind_0009_slide">
  <a:themeElements>
    <a:clrScheme name="Office Theme 2">
      <a:dk1>
        <a:srgbClr val="333333"/>
      </a:dk1>
      <a:lt1>
        <a:srgbClr val="FFFFFF"/>
      </a:lt1>
      <a:dk2>
        <a:srgbClr val="000099"/>
      </a:dk2>
      <a:lt2>
        <a:srgbClr val="FFFFFF"/>
      </a:lt2>
      <a:accent1>
        <a:srgbClr val="CBA1F7"/>
      </a:accent1>
      <a:accent2>
        <a:srgbClr val="85BEF2"/>
      </a:accent2>
      <a:accent3>
        <a:srgbClr val="AAAACA"/>
      </a:accent3>
      <a:accent4>
        <a:srgbClr val="DADADA"/>
      </a:accent4>
      <a:accent5>
        <a:srgbClr val="E2CDFA"/>
      </a:accent5>
      <a:accent6>
        <a:srgbClr val="78ACDB"/>
      </a:accent6>
      <a:hlink>
        <a:srgbClr val="B2B2FF"/>
      </a:hlink>
      <a:folHlink>
        <a:srgbClr val="EBC0E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333333"/>
        </a:dk1>
        <a:lt1>
          <a:srgbClr val="FFFFFF"/>
        </a:lt1>
        <a:dk2>
          <a:srgbClr val="000099"/>
        </a:dk2>
        <a:lt2>
          <a:srgbClr val="FFFFFF"/>
        </a:lt2>
        <a:accent1>
          <a:srgbClr val="9090DE"/>
        </a:accent1>
        <a:accent2>
          <a:srgbClr val="A6A6ED"/>
        </a:accent2>
        <a:accent3>
          <a:srgbClr val="AAAACA"/>
        </a:accent3>
        <a:accent4>
          <a:srgbClr val="DADADA"/>
        </a:accent4>
        <a:accent5>
          <a:srgbClr val="C6C6EC"/>
        </a:accent5>
        <a:accent6>
          <a:srgbClr val="9696D7"/>
        </a:accent6>
        <a:hlink>
          <a:srgbClr val="B2B2FF"/>
        </a:hlink>
        <a:folHlink>
          <a:srgbClr val="B2BFFF"/>
        </a:folHlink>
      </a:clrScheme>
      <a:clrMap bg1="dk2" tx1="lt1" bg2="dk1" tx2="lt2" accent1="accent1" accent2="accent2" accent3="accent3" accent4="accent4" accent5="accent5" accent6="accent6" hlink="hlink" folHlink="folHlink"/>
    </a:extraClrScheme>
    <a:extraClrScheme>
      <a:clrScheme name="Office Theme 2">
        <a:dk1>
          <a:srgbClr val="333333"/>
        </a:dk1>
        <a:lt1>
          <a:srgbClr val="FFFFFF"/>
        </a:lt1>
        <a:dk2>
          <a:srgbClr val="000099"/>
        </a:dk2>
        <a:lt2>
          <a:srgbClr val="FFFFFF"/>
        </a:lt2>
        <a:accent1>
          <a:srgbClr val="CBA1F7"/>
        </a:accent1>
        <a:accent2>
          <a:srgbClr val="85BEF2"/>
        </a:accent2>
        <a:accent3>
          <a:srgbClr val="AAAACA"/>
        </a:accent3>
        <a:accent4>
          <a:srgbClr val="DADADA"/>
        </a:accent4>
        <a:accent5>
          <a:srgbClr val="E2CDFA"/>
        </a:accent5>
        <a:accent6>
          <a:srgbClr val="78ACDB"/>
        </a:accent6>
        <a:hlink>
          <a:srgbClr val="B2B2FF"/>
        </a:hlink>
        <a:folHlink>
          <a:srgbClr val="EBC0E2"/>
        </a:folHlink>
      </a:clrScheme>
      <a:clrMap bg1="dk2" tx1="lt1" bg2="dk1" tx2="lt2" accent1="accent1" accent2="accent2" accent3="accent3" accent4="accent4" accent5="accent5" accent6="accent6" hlink="hlink" folHlink="folHlink"/>
    </a:extraClrScheme>
    <a:extraClrScheme>
      <a:clrScheme name="Office Theme 3">
        <a:dk1>
          <a:srgbClr val="333333"/>
        </a:dk1>
        <a:lt1>
          <a:srgbClr val="FFFFFF"/>
        </a:lt1>
        <a:dk2>
          <a:srgbClr val="000099"/>
        </a:dk2>
        <a:lt2>
          <a:srgbClr val="FFFFFF"/>
        </a:lt2>
        <a:accent1>
          <a:srgbClr val="CCC652"/>
        </a:accent1>
        <a:accent2>
          <a:srgbClr val="A6A6FF"/>
        </a:accent2>
        <a:accent3>
          <a:srgbClr val="AAAACA"/>
        </a:accent3>
        <a:accent4>
          <a:srgbClr val="DADADA"/>
        </a:accent4>
        <a:accent5>
          <a:srgbClr val="E2DFB3"/>
        </a:accent5>
        <a:accent6>
          <a:srgbClr val="9696E7"/>
        </a:accent6>
        <a:hlink>
          <a:srgbClr val="CAD982"/>
        </a:hlink>
        <a:folHlink>
          <a:srgbClr val="F2D4AE"/>
        </a:folHlink>
      </a:clrScheme>
      <a:clrMap bg1="dk2" tx1="lt1" bg2="dk1" tx2="lt2" accent1="accent1" accent2="accent2" accent3="accent3" accent4="accent4" accent5="accent5" accent6="accent6" hlink="hlink" folHlink="folHlink"/>
    </a:extraClrScheme>
    <a:extraClrScheme>
      <a:clrScheme name="Office Theme 4">
        <a:dk1>
          <a:srgbClr val="333333"/>
        </a:dk1>
        <a:lt1>
          <a:srgbClr val="FFFFFF"/>
        </a:lt1>
        <a:dk2>
          <a:srgbClr val="000099"/>
        </a:dk2>
        <a:lt2>
          <a:srgbClr val="FFFFFF"/>
        </a:lt2>
        <a:accent1>
          <a:srgbClr val="DEB437"/>
        </a:accent1>
        <a:accent2>
          <a:srgbClr val="F2AAB1"/>
        </a:accent2>
        <a:accent3>
          <a:srgbClr val="AAAACA"/>
        </a:accent3>
        <a:accent4>
          <a:srgbClr val="DADADA"/>
        </a:accent4>
        <a:accent5>
          <a:srgbClr val="ECD6AE"/>
        </a:accent5>
        <a:accent6>
          <a:srgbClr val="DB9AA0"/>
        </a:accent6>
        <a:hlink>
          <a:srgbClr val="A5D998"/>
        </a:hlink>
        <a:folHlink>
          <a:srgbClr val="BFBFFF"/>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CCCCCC"/>
        </a:lt2>
        <a:accent1>
          <a:srgbClr val="9090DE"/>
        </a:accent1>
        <a:accent2>
          <a:srgbClr val="A6A6ED"/>
        </a:accent2>
        <a:accent3>
          <a:srgbClr val="FFFFFF"/>
        </a:accent3>
        <a:accent4>
          <a:srgbClr val="000000"/>
        </a:accent4>
        <a:accent5>
          <a:srgbClr val="C6C6EC"/>
        </a:accent5>
        <a:accent6>
          <a:srgbClr val="9696D7"/>
        </a:accent6>
        <a:hlink>
          <a:srgbClr val="B2B2FF"/>
        </a:hlink>
        <a:folHlink>
          <a:srgbClr val="B2BFFF"/>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CCCCCC"/>
        </a:lt2>
        <a:accent1>
          <a:srgbClr val="CBA1F7"/>
        </a:accent1>
        <a:accent2>
          <a:srgbClr val="85BEF2"/>
        </a:accent2>
        <a:accent3>
          <a:srgbClr val="FFFFFF"/>
        </a:accent3>
        <a:accent4>
          <a:srgbClr val="000000"/>
        </a:accent4>
        <a:accent5>
          <a:srgbClr val="E2CDFA"/>
        </a:accent5>
        <a:accent6>
          <a:srgbClr val="78ACDB"/>
        </a:accent6>
        <a:hlink>
          <a:srgbClr val="B2B2FF"/>
        </a:hlink>
        <a:folHlink>
          <a:srgbClr val="EBC0E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CCCCCC"/>
        </a:lt2>
        <a:accent1>
          <a:srgbClr val="CCC652"/>
        </a:accent1>
        <a:accent2>
          <a:srgbClr val="A6A6FF"/>
        </a:accent2>
        <a:accent3>
          <a:srgbClr val="FFFFFF"/>
        </a:accent3>
        <a:accent4>
          <a:srgbClr val="000000"/>
        </a:accent4>
        <a:accent5>
          <a:srgbClr val="E2DFB3"/>
        </a:accent5>
        <a:accent6>
          <a:srgbClr val="9696E7"/>
        </a:accent6>
        <a:hlink>
          <a:srgbClr val="CAD982"/>
        </a:hlink>
        <a:folHlink>
          <a:srgbClr val="F2D4AE"/>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CCCCCC"/>
        </a:lt2>
        <a:accent1>
          <a:srgbClr val="DEB437"/>
        </a:accent1>
        <a:accent2>
          <a:srgbClr val="F2AAB1"/>
        </a:accent2>
        <a:accent3>
          <a:srgbClr val="FFFFFF"/>
        </a:accent3>
        <a:accent4>
          <a:srgbClr val="000000"/>
        </a:accent4>
        <a:accent5>
          <a:srgbClr val="ECD6AE"/>
        </a:accent5>
        <a:accent6>
          <a:srgbClr val="DB9AA0"/>
        </a:accent6>
        <a:hlink>
          <a:srgbClr val="A5D998"/>
        </a:hlink>
        <a:folHlink>
          <a:srgbClr val="BFB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333333"/>
      </a:dk1>
      <a:lt1>
        <a:srgbClr val="FFFFFF"/>
      </a:lt1>
      <a:dk2>
        <a:srgbClr val="000099"/>
      </a:dk2>
      <a:lt2>
        <a:srgbClr val="FFFFFF"/>
      </a:lt2>
      <a:accent1>
        <a:srgbClr val="CBA1F7"/>
      </a:accent1>
      <a:accent2>
        <a:srgbClr val="85BEF2"/>
      </a:accent2>
      <a:accent3>
        <a:srgbClr val="AAAACA"/>
      </a:accent3>
      <a:accent4>
        <a:srgbClr val="DADADA"/>
      </a:accent4>
      <a:accent5>
        <a:srgbClr val="E2CDFA"/>
      </a:accent5>
      <a:accent6>
        <a:srgbClr val="78ACDB"/>
      </a:accent6>
      <a:hlink>
        <a:srgbClr val="B2B2FF"/>
      </a:hlink>
      <a:folHlink>
        <a:srgbClr val="EBC0E2"/>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333333"/>
        </a:dk1>
        <a:lt1>
          <a:srgbClr val="FFFFFF"/>
        </a:lt1>
        <a:dk2>
          <a:srgbClr val="000099"/>
        </a:dk2>
        <a:lt2>
          <a:srgbClr val="FFFFFF"/>
        </a:lt2>
        <a:accent1>
          <a:srgbClr val="9090DE"/>
        </a:accent1>
        <a:accent2>
          <a:srgbClr val="A6A6ED"/>
        </a:accent2>
        <a:accent3>
          <a:srgbClr val="AAAACA"/>
        </a:accent3>
        <a:accent4>
          <a:srgbClr val="DADADA"/>
        </a:accent4>
        <a:accent5>
          <a:srgbClr val="C6C6EC"/>
        </a:accent5>
        <a:accent6>
          <a:srgbClr val="9696D7"/>
        </a:accent6>
        <a:hlink>
          <a:srgbClr val="B2B2FF"/>
        </a:hlink>
        <a:folHlink>
          <a:srgbClr val="B2BFFF"/>
        </a:folHlink>
      </a:clrScheme>
      <a:clrMap bg1="dk2" tx1="lt1" bg2="dk1" tx2="lt2" accent1="accent1" accent2="accent2" accent3="accent3" accent4="accent4" accent5="accent5" accent6="accent6" hlink="hlink" folHlink="folHlink"/>
    </a:extraClrScheme>
    <a:extraClrScheme>
      <a:clrScheme name="1_Default Design 2">
        <a:dk1>
          <a:srgbClr val="333333"/>
        </a:dk1>
        <a:lt1>
          <a:srgbClr val="FFFFFF"/>
        </a:lt1>
        <a:dk2>
          <a:srgbClr val="000099"/>
        </a:dk2>
        <a:lt2>
          <a:srgbClr val="FFFFFF"/>
        </a:lt2>
        <a:accent1>
          <a:srgbClr val="CBA1F7"/>
        </a:accent1>
        <a:accent2>
          <a:srgbClr val="85BEF2"/>
        </a:accent2>
        <a:accent3>
          <a:srgbClr val="AAAACA"/>
        </a:accent3>
        <a:accent4>
          <a:srgbClr val="DADADA"/>
        </a:accent4>
        <a:accent5>
          <a:srgbClr val="E2CDFA"/>
        </a:accent5>
        <a:accent6>
          <a:srgbClr val="78ACDB"/>
        </a:accent6>
        <a:hlink>
          <a:srgbClr val="B2B2FF"/>
        </a:hlink>
        <a:folHlink>
          <a:srgbClr val="EBC0E2"/>
        </a:folHlink>
      </a:clrScheme>
      <a:clrMap bg1="dk2" tx1="lt1" bg2="dk1" tx2="lt2" accent1="accent1" accent2="accent2" accent3="accent3" accent4="accent4" accent5="accent5" accent6="accent6" hlink="hlink" folHlink="folHlink"/>
    </a:extraClrScheme>
    <a:extraClrScheme>
      <a:clrScheme name="1_Default Design 3">
        <a:dk1>
          <a:srgbClr val="333333"/>
        </a:dk1>
        <a:lt1>
          <a:srgbClr val="FFFFFF"/>
        </a:lt1>
        <a:dk2>
          <a:srgbClr val="000099"/>
        </a:dk2>
        <a:lt2>
          <a:srgbClr val="FFFFFF"/>
        </a:lt2>
        <a:accent1>
          <a:srgbClr val="CCC652"/>
        </a:accent1>
        <a:accent2>
          <a:srgbClr val="A6A6FF"/>
        </a:accent2>
        <a:accent3>
          <a:srgbClr val="AAAACA"/>
        </a:accent3>
        <a:accent4>
          <a:srgbClr val="DADADA"/>
        </a:accent4>
        <a:accent5>
          <a:srgbClr val="E2DFB3"/>
        </a:accent5>
        <a:accent6>
          <a:srgbClr val="9696E7"/>
        </a:accent6>
        <a:hlink>
          <a:srgbClr val="CAD982"/>
        </a:hlink>
        <a:folHlink>
          <a:srgbClr val="F2D4AE"/>
        </a:folHlink>
      </a:clrScheme>
      <a:clrMap bg1="dk2" tx1="lt1" bg2="dk1" tx2="lt2" accent1="accent1" accent2="accent2" accent3="accent3" accent4="accent4" accent5="accent5" accent6="accent6" hlink="hlink" folHlink="folHlink"/>
    </a:extraClrScheme>
    <a:extraClrScheme>
      <a:clrScheme name="1_Default Design 4">
        <a:dk1>
          <a:srgbClr val="333333"/>
        </a:dk1>
        <a:lt1>
          <a:srgbClr val="FFFFFF"/>
        </a:lt1>
        <a:dk2>
          <a:srgbClr val="000099"/>
        </a:dk2>
        <a:lt2>
          <a:srgbClr val="FFFFFF"/>
        </a:lt2>
        <a:accent1>
          <a:srgbClr val="DEB437"/>
        </a:accent1>
        <a:accent2>
          <a:srgbClr val="F2AAB1"/>
        </a:accent2>
        <a:accent3>
          <a:srgbClr val="AAAACA"/>
        </a:accent3>
        <a:accent4>
          <a:srgbClr val="DADADA"/>
        </a:accent4>
        <a:accent5>
          <a:srgbClr val="ECD6AE"/>
        </a:accent5>
        <a:accent6>
          <a:srgbClr val="DB9AA0"/>
        </a:accent6>
        <a:hlink>
          <a:srgbClr val="A5D998"/>
        </a:hlink>
        <a:folHlink>
          <a:srgbClr val="BFBFFF"/>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CCCCCC"/>
        </a:lt2>
        <a:accent1>
          <a:srgbClr val="9090DE"/>
        </a:accent1>
        <a:accent2>
          <a:srgbClr val="A6A6ED"/>
        </a:accent2>
        <a:accent3>
          <a:srgbClr val="FFFFFF"/>
        </a:accent3>
        <a:accent4>
          <a:srgbClr val="000000"/>
        </a:accent4>
        <a:accent5>
          <a:srgbClr val="C6C6EC"/>
        </a:accent5>
        <a:accent6>
          <a:srgbClr val="9696D7"/>
        </a:accent6>
        <a:hlink>
          <a:srgbClr val="B2B2FF"/>
        </a:hlink>
        <a:folHlink>
          <a:srgbClr val="B2BFFF"/>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CCCCCC"/>
        </a:lt2>
        <a:accent1>
          <a:srgbClr val="CBA1F7"/>
        </a:accent1>
        <a:accent2>
          <a:srgbClr val="85BEF2"/>
        </a:accent2>
        <a:accent3>
          <a:srgbClr val="FFFFFF"/>
        </a:accent3>
        <a:accent4>
          <a:srgbClr val="000000"/>
        </a:accent4>
        <a:accent5>
          <a:srgbClr val="E2CDFA"/>
        </a:accent5>
        <a:accent6>
          <a:srgbClr val="78ACDB"/>
        </a:accent6>
        <a:hlink>
          <a:srgbClr val="B2B2FF"/>
        </a:hlink>
        <a:folHlink>
          <a:srgbClr val="EBC0E2"/>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CCCCCC"/>
        </a:lt2>
        <a:accent1>
          <a:srgbClr val="CCC652"/>
        </a:accent1>
        <a:accent2>
          <a:srgbClr val="A6A6FF"/>
        </a:accent2>
        <a:accent3>
          <a:srgbClr val="FFFFFF"/>
        </a:accent3>
        <a:accent4>
          <a:srgbClr val="000000"/>
        </a:accent4>
        <a:accent5>
          <a:srgbClr val="E2DFB3"/>
        </a:accent5>
        <a:accent6>
          <a:srgbClr val="9696E7"/>
        </a:accent6>
        <a:hlink>
          <a:srgbClr val="CAD982"/>
        </a:hlink>
        <a:folHlink>
          <a:srgbClr val="F2D4AE"/>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CCCCCC"/>
        </a:lt2>
        <a:accent1>
          <a:srgbClr val="DEB437"/>
        </a:accent1>
        <a:accent2>
          <a:srgbClr val="F2AAB1"/>
        </a:accent2>
        <a:accent3>
          <a:srgbClr val="FFFFFF"/>
        </a:accent3>
        <a:accent4>
          <a:srgbClr val="000000"/>
        </a:accent4>
        <a:accent5>
          <a:srgbClr val="ECD6AE"/>
        </a:accent5>
        <a:accent6>
          <a:srgbClr val="DB9AA0"/>
        </a:accent6>
        <a:hlink>
          <a:srgbClr val="A5D998"/>
        </a:hlink>
        <a:folHlink>
          <a:srgbClr val="BFBF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ind_0009_slide</Template>
  <TotalTime>50</TotalTime>
  <Words>783</Words>
  <Application>Microsoft Office PowerPoint</Application>
  <PresentationFormat>On-screen Show (4:3)</PresentationFormat>
  <Paragraphs>122</Paragraphs>
  <Slides>15</Slides>
  <Notes>0</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ind_0009_slide</vt:lpstr>
      <vt:lpstr>1_Default Design</vt:lpstr>
      <vt:lpstr>Slide 1</vt:lpstr>
      <vt:lpstr>Directions:</vt:lpstr>
      <vt:lpstr>Slide 3</vt:lpstr>
      <vt:lpstr>Chapter 16</vt:lpstr>
      <vt:lpstr>Slide 5</vt:lpstr>
      <vt:lpstr>Slide 6</vt:lpstr>
      <vt:lpstr>Chapter 16</vt:lpstr>
      <vt:lpstr>Slide 8</vt:lpstr>
      <vt:lpstr>Slide 9</vt:lpstr>
      <vt:lpstr>Chapter 16</vt:lpstr>
      <vt:lpstr>Slide 11</vt:lpstr>
      <vt:lpstr>Slide 12</vt:lpstr>
      <vt:lpstr>Chapter 19</vt:lpstr>
      <vt:lpstr>Slide 14</vt:lpstr>
      <vt:lpstr>Chapter 20</vt:lpstr>
    </vt:vector>
  </TitlesOfParts>
  <Company>Rush-Henrietta Central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kristian kuhn</dc:creator>
  <cp:lastModifiedBy>kristian kuhn</cp:lastModifiedBy>
  <cp:revision>2</cp:revision>
  <dcterms:created xsi:type="dcterms:W3CDTF">2010-11-30T11:10:03Z</dcterms:created>
  <dcterms:modified xsi:type="dcterms:W3CDTF">2010-12-06T13:08:11Z</dcterms:modified>
</cp:coreProperties>
</file>