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ags/tag6.xml" ContentType="application/vnd.openxmlformats-officedocument.presentationml.tags+xml"/>
  <Override PartName="/ppt/tags/tag8.xml" ContentType="application/vnd.openxmlformats-officedocument.presentationml.tag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ags/tag4.xml" ContentType="application/vnd.openxmlformats-officedocument.presentationml.tags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ags/tag2.xml" ContentType="application/vnd.openxmlformats-officedocument.presentationml.tags+xml"/>
  <Default Extension="jpeg" ContentType="image/jpeg"/>
  <Override PartName="/ppt/tags/tag3.xml" ContentType="application/vnd.openxmlformats-officedocument.presentationml.tags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tags/tag7.xml" ContentType="application/vnd.openxmlformats-officedocument.presentationml.tags+xml"/>
  <Default Extension="png" ContentType="image/png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ags/tag5.xml" ContentType="application/vnd.openxmlformats-officedocument.presentationml.tag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50" r:id="rId2"/>
  </p:sldMasterIdLst>
  <p:notesMasterIdLst>
    <p:notesMasterId r:id="rId14"/>
  </p:notesMasterIdLst>
  <p:sldIdLst>
    <p:sldId id="256" r:id="rId3"/>
    <p:sldId id="257" r:id="rId4"/>
    <p:sldId id="263" r:id="rId5"/>
    <p:sldId id="258" r:id="rId6"/>
    <p:sldId id="259" r:id="rId7"/>
    <p:sldId id="260" r:id="rId8"/>
    <p:sldId id="261" r:id="rId9"/>
    <p:sldId id="262" r:id="rId10"/>
    <p:sldId id="264" r:id="rId11"/>
    <p:sldId id="265" r:id="rId12"/>
    <p:sldId id="266" r:id="rId13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0"/>
    <p:restoredTop sz="94600"/>
  </p:normalViewPr>
  <p:slideViewPr>
    <p:cSldViewPr>
      <p:cViewPr varScale="1">
        <p:scale>
          <a:sx n="69" d="100"/>
          <a:sy n="69" d="100"/>
        </p:scale>
        <p:origin x="-141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38916" name="Rectangle 4"/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3891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3891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3891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590A7DDB-FBEF-4CAF-AF17-7723C446036E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4.xml"/><Relationship Id="rId1" Type="http://schemas.openxmlformats.org/officeDocument/2006/relationships/tags" Target="../tags/tag3.xml"/><Relationship Id="rId4" Type="http://schemas.openxmlformats.org/officeDocument/2006/relationships/image" Target="../media/image2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8.xml"/><Relationship Id="rId1" Type="http://schemas.openxmlformats.org/officeDocument/2006/relationships/tags" Target="../tags/tag7.xml"/><Relationship Id="rId4" Type="http://schemas.openxmlformats.org/officeDocument/2006/relationships/image" Target="../media/image2.jpe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4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ctrTitle"/>
            <p:custDataLst>
              <p:tags r:id="rId1"/>
            </p:custDataLst>
          </p:nvPr>
        </p:nvSpPr>
        <p:spPr>
          <a:xfrm>
            <a:off x="2701925" y="2130425"/>
            <a:ext cx="4800600" cy="1470025"/>
          </a:xfrm>
        </p:spPr>
        <p:txBody>
          <a:bodyPr/>
          <a:lstStyle>
            <a:lvl1pPr>
              <a:buClr>
                <a:srgbClr val="FFFFFF"/>
              </a:buCl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subTitle" idx="1"/>
            <p:custDataLst>
              <p:tags r:id="rId2"/>
            </p:custDataLst>
          </p:nvPr>
        </p:nvSpPr>
        <p:spPr>
          <a:xfrm>
            <a:off x="2701925" y="3886200"/>
            <a:ext cx="4114800" cy="1752600"/>
          </a:xfrm>
        </p:spPr>
        <p:txBody>
          <a:bodyPr/>
          <a:lstStyle>
            <a:lvl1pPr marL="0" indent="0">
              <a:buClr>
                <a:srgbClr val="FFFFFF"/>
              </a:buClr>
              <a:buFontTx/>
              <a:buNone/>
              <a:defRPr/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22532" name="Rectangle 4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22533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22534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ABDCE0E5-6568-4C07-91EE-182C84969DF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A1AE21C-8867-48E3-A992-DB5B19E6145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439025" y="274638"/>
            <a:ext cx="158115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693988" y="274638"/>
            <a:ext cx="4592637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8C74246-901A-46C5-8696-4EADE5796BD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blipFill dpi="0" rotWithShape="0">
          <a:blip r:embed="rId4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ChangeArrowheads="1"/>
          </p:cNvSpPr>
          <p:nvPr/>
        </p:nvSpPr>
        <p:spPr bwMode="auto">
          <a:xfrm>
            <a:off x="136525" y="136525"/>
            <a:ext cx="8866188" cy="6581775"/>
          </a:xfrm>
          <a:prstGeom prst="rect">
            <a:avLst/>
          </a:prstGeom>
          <a:solidFill>
            <a:schemeClr val="bg1">
              <a:alpha val="5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ctrTitle"/>
            <p:custDataLst>
              <p:tags r:id="rId1"/>
            </p:custDataLst>
          </p:nvPr>
        </p:nvSpPr>
        <p:spPr>
          <a:xfrm>
            <a:off x="455613" y="2130425"/>
            <a:ext cx="7313612" cy="1470025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9700" name="Rectangle 4"/>
          <p:cNvSpPr>
            <a:spLocks noGrp="1" noChangeArrowheads="1"/>
          </p:cNvSpPr>
          <p:nvPr>
            <p:ph type="subTitle" idx="1"/>
            <p:custDataLst>
              <p:tags r:id="rId2"/>
            </p:custDataLst>
          </p:nvPr>
        </p:nvSpPr>
        <p:spPr>
          <a:xfrm>
            <a:off x="455613" y="3886200"/>
            <a:ext cx="7313612" cy="1752600"/>
          </a:xfrm>
        </p:spPr>
        <p:txBody>
          <a:bodyPr/>
          <a:lstStyle>
            <a:lvl1pPr marL="0" indent="0">
              <a:buClr>
                <a:srgbClr val="FFFFFF"/>
              </a:buClr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29701" name="Rectangle 5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29702" name="Rectangle 6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29703" name="Rectangle 7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F1E9A592-515F-4A8A-8688-F1C8DD3F417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3B74003-B7FC-40CD-8DBC-032CF97D00D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D8B4576-A95C-497E-86DC-F10E9506931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5613" y="1600200"/>
            <a:ext cx="4037012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025" y="1600200"/>
            <a:ext cx="4037013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0F5CB1B-13A7-4BBA-83BE-F4B92355356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18F51B6-0F3E-42A3-B0FF-E1187F8EA9B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3CE9069-1CFE-46A7-9546-D7B14619EAC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E34B819-E27D-4145-A0A7-6671F3BDD3E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03592F4-2D29-4298-A398-1092C928E8F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3A11C57-04E3-4A1B-9FED-7B857AA34F1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45FFFF1-4974-419B-AED1-AD5EE1DBEEE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315B7C6-B083-44EE-9AD9-9C0AF332271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6225" y="274638"/>
            <a:ext cx="2055813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5613" y="274638"/>
            <a:ext cx="6018212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6F2AC80-92B5-4028-AD96-28A89EDB383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4834CD3-CEE8-4B75-8BB1-E775E646215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693988" y="1600200"/>
            <a:ext cx="30861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32488" y="1600200"/>
            <a:ext cx="3087687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77EEC44-983A-4FE3-A88C-96D5075ACF4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C4DF8D8-CCF4-407A-8587-CFA888D6B5A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1E06A7D-AA63-4C99-999F-00902CF1361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A18E6A3-B417-4922-AB96-878543C0A22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597DBA3-F3F6-414B-BF2A-F0DE64B3D23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CA5E2A9-39D8-49A0-8441-F9A8503F05A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ags" Target="../tags/tag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ags" Target="../tags/tag2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ags" Target="../tags/tag5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ags" Target="../tags/tag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5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  <p:custDataLst>
              <p:tags r:id="rId13"/>
            </p:custDataLst>
          </p:nvPr>
        </p:nvSpPr>
        <p:spPr bwMode="auto">
          <a:xfrm>
            <a:off x="2703513" y="274638"/>
            <a:ext cx="6316662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  <p:custDataLst>
              <p:tags r:id="rId14"/>
            </p:custDataLst>
          </p:nvPr>
        </p:nvSpPr>
        <p:spPr bwMode="auto">
          <a:xfrm>
            <a:off x="2693988" y="1600200"/>
            <a:ext cx="6326187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A71BFB83-680C-4E7C-B60D-322692813DE6}" type="slidenum">
              <a:rPr lang="en-US"/>
              <a:pPr/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49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  <p:sldLayoutId id="2147483660" r:id="rId10"/>
    <p:sldLayoutId id="2147483661" r:id="rId11"/>
  </p:sldLayoutIdLst>
  <p:transition/>
  <p:txStyles>
    <p:titleStyle>
      <a:lvl1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  <a:cs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  <a:cs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  <a:cs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  <a:cs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  <a:cs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  <a:cs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  <a:cs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5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ChangeArrowheads="1"/>
          </p:cNvSpPr>
          <p:nvPr/>
        </p:nvSpPr>
        <p:spPr bwMode="auto">
          <a:xfrm>
            <a:off x="136525" y="136525"/>
            <a:ext cx="8866188" cy="6581775"/>
          </a:xfrm>
          <a:prstGeom prst="rect">
            <a:avLst/>
          </a:prstGeom>
          <a:solidFill>
            <a:schemeClr val="bg1">
              <a:alpha val="5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title"/>
            <p:custDataLst>
              <p:tags r:id="rId13"/>
            </p:custDataLst>
          </p:nvPr>
        </p:nvSpPr>
        <p:spPr bwMode="auto">
          <a:xfrm>
            <a:off x="455613" y="274638"/>
            <a:ext cx="822642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8676" name="Rectangle 4"/>
          <p:cNvSpPr>
            <a:spLocks noGrp="1" noChangeArrowheads="1"/>
          </p:cNvSpPr>
          <p:nvPr>
            <p:ph type="body" idx="1"/>
            <p:custDataLst>
              <p:tags r:id="rId14"/>
            </p:custDataLst>
          </p:nvPr>
        </p:nvSpPr>
        <p:spPr bwMode="auto">
          <a:xfrm>
            <a:off x="455613" y="1600200"/>
            <a:ext cx="8226425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8677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28678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28679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FF89A1F5-4CB7-474E-8623-C1281B9079F3}" type="slidenum">
              <a:rPr lang="en-US"/>
              <a:pPr/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5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/>
  <p:txStyles>
    <p:titleStyle>
      <a:lvl1pPr algn="l" rtl="0" fontAlgn="base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2pPr>
      <a:lvl3pPr algn="l" rtl="0" fontAlgn="base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3pPr>
      <a:lvl4pPr algn="l" rtl="0" fontAlgn="base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4pPr>
      <a:lvl5pPr algn="l" rtl="0" fontAlgn="base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hyperlink" Target="http://www.youtube.com/watch?v=0XfOZXeREWw&amp;feature=rellist&amp;playnext=1&amp;list=PL950FEED2C73C1EAE" TargetMode="External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hyperlink" Target="http://www.youtube.com/watch?v=xFsVN9zgwCw&amp;feature=related" TargetMode="Externa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://www.youtube.com/watch?v=FpKvemAIuWE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0XfOZXeREWw&amp;feature=related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://www.youtube.com/watch?v=yqDYrVswqJI&amp;feature=relmfu" TargetMode="Externa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://www.youtube.com/watch?v=FpKvemAIuWE&amp;feature=relmfu" TargetMode="Externa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http://www.youtube.com/watch?v=_Xy9gu7-FV4&amp;feature=related" TargetMode="Externa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4Q4vfefp9Zs&amp;feature=relmfu" TargetMode="Externa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hyperlink" Target="http://www.youtube.com/watch?v=4Q4vfefp9Zs&amp;feature=relmfu" TargetMode="Externa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hyperlink" Target="http://www.youtube.com/watch?v=c2yUqOu0uXM&amp;feature=relmfu" TargetMode="Externa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524000" y="381000"/>
            <a:ext cx="603242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/>
              </a:rPr>
              <a:t>The Scarlet Letter</a:t>
            </a:r>
            <a:endParaRPr lang="en-US" sz="5400" b="1" cap="none" spc="0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  <a:effectLst/>
            </a:endParaRPr>
          </a:p>
        </p:txBody>
      </p:sp>
      <p:pic>
        <p:nvPicPr>
          <p:cNvPr id="5325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71800" y="1600200"/>
            <a:ext cx="3286125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8"/>
          <p:cNvSpPr/>
          <p:nvPr/>
        </p:nvSpPr>
        <p:spPr>
          <a:xfrm>
            <a:off x="457200" y="5105400"/>
            <a:ext cx="818685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/>
              </a:rPr>
              <a:t>Overview &amp; Introduction</a:t>
            </a:r>
            <a:endParaRPr lang="en-US" sz="5400" b="1" cap="none" spc="0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  <a:effectLst/>
            </a:endParaRPr>
          </a:p>
        </p:txBody>
      </p:sp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886200" y="5410200"/>
            <a:ext cx="1524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hlinkClick r:id="rId2"/>
              </a:rPr>
              <a:t>Click Here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2057400" y="457200"/>
            <a:ext cx="512185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/>
              </a:rPr>
              <a:t>Letter Analysis</a:t>
            </a:r>
            <a:endParaRPr lang="en-US" sz="5400" b="1" cap="none" spc="0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  <a:effectLst/>
            </a:endParaRPr>
          </a:p>
        </p:txBody>
      </p:sp>
      <p:pic>
        <p:nvPicPr>
          <p:cNvPr id="6553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14625" y="2005013"/>
            <a:ext cx="3714750" cy="284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514600" y="304800"/>
            <a:ext cx="395493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/>
              </a:rPr>
              <a:t>Conclusion</a:t>
            </a:r>
            <a:endParaRPr lang="en-US" sz="5400" b="1" cap="none" spc="0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886200" y="5562600"/>
            <a:ext cx="1524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hlinkClick r:id="rId2"/>
              </a:rPr>
              <a:t>Click Here</a:t>
            </a:r>
            <a:endParaRPr lang="en-US" dirty="0"/>
          </a:p>
        </p:txBody>
      </p:sp>
      <p:pic>
        <p:nvPicPr>
          <p:cNvPr id="6656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00400" y="1524000"/>
            <a:ext cx="2809875" cy="3746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2798678" y="304800"/>
            <a:ext cx="326243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/>
              </a:rPr>
              <a:t>Overview</a:t>
            </a:r>
            <a:endParaRPr lang="en-US" sz="5400" b="1" cap="none" spc="0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962400" y="4800600"/>
            <a:ext cx="20574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hlinkClick r:id="rId2"/>
              </a:rPr>
              <a:t>Click Here</a:t>
            </a:r>
            <a:endParaRPr lang="en-US" dirty="0"/>
          </a:p>
        </p:txBody>
      </p:sp>
      <p:pic>
        <p:nvPicPr>
          <p:cNvPr id="54276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05200" y="1524000"/>
            <a:ext cx="2124075" cy="275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514600" y="381000"/>
            <a:ext cx="422423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/>
              </a:rPr>
              <a:t>Introduction</a:t>
            </a:r>
            <a:endParaRPr lang="en-US" sz="5400" b="1" cap="none" spc="0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  <a:effectLst/>
            </a:endParaRPr>
          </a:p>
        </p:txBody>
      </p:sp>
      <p:pic>
        <p:nvPicPr>
          <p:cNvPr id="624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90875" y="2047875"/>
            <a:ext cx="2762250" cy="276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>
          <a:xfrm>
            <a:off x="3810000" y="5410200"/>
            <a:ext cx="14478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hlinkClick r:id="rId3"/>
              </a:rPr>
              <a:t>Click Here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981200" y="457200"/>
            <a:ext cx="522450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/>
              </a:rPr>
              <a:t>The Characters</a:t>
            </a:r>
            <a:endParaRPr lang="en-US" sz="5400" b="1" cap="none" spc="0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810000" y="5105400"/>
            <a:ext cx="1524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hlinkClick r:id="rId2"/>
              </a:rPr>
              <a:t>Click Here</a:t>
            </a:r>
            <a:endParaRPr lang="en-US" dirty="0"/>
          </a:p>
        </p:txBody>
      </p:sp>
      <p:pic>
        <p:nvPicPr>
          <p:cNvPr id="55302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14738" y="2233613"/>
            <a:ext cx="1914525" cy="2390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2971800" y="381000"/>
            <a:ext cx="291618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/>
              </a:rPr>
              <a:t>The Plot</a:t>
            </a:r>
            <a:endParaRPr lang="en-US" sz="5400" b="1" cap="none" spc="0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962400" y="5486400"/>
            <a:ext cx="16002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hlinkClick r:id="rId2"/>
              </a:rPr>
              <a:t>Click Here</a:t>
            </a:r>
            <a:endParaRPr lang="en-US" dirty="0"/>
          </a:p>
        </p:txBody>
      </p:sp>
      <p:pic>
        <p:nvPicPr>
          <p:cNvPr id="56324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43250" y="1776413"/>
            <a:ext cx="2857500" cy="3305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124200" y="304800"/>
            <a:ext cx="280076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/>
              </a:rPr>
              <a:t>Themes</a:t>
            </a:r>
            <a:endParaRPr lang="en-US" sz="5400" b="1" cap="none" spc="0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038600" y="5334000"/>
            <a:ext cx="14478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hlinkClick r:id="rId2"/>
              </a:rPr>
              <a:t>Click Here</a:t>
            </a:r>
            <a:endParaRPr lang="en-US" dirty="0"/>
          </a:p>
        </p:txBody>
      </p:sp>
      <p:pic>
        <p:nvPicPr>
          <p:cNvPr id="6041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38425" y="2476500"/>
            <a:ext cx="386715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429000" y="381000"/>
            <a:ext cx="222368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/>
              </a:rPr>
              <a:t>Motifs</a:t>
            </a:r>
            <a:endParaRPr lang="en-US" sz="5400" b="1" cap="none" spc="0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  <a:effectLst/>
            </a:endParaRPr>
          </a:p>
        </p:txBody>
      </p:sp>
      <p:pic>
        <p:nvPicPr>
          <p:cNvPr id="614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43250" y="2000250"/>
            <a:ext cx="2857500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>
          <a:xfrm>
            <a:off x="3886200" y="5562600"/>
            <a:ext cx="1524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hlinkClick r:id="rId3"/>
              </a:rPr>
              <a:t>Click Here</a:t>
            </a:r>
            <a:endParaRPr lang="en-US" dirty="0"/>
          </a:p>
        </p:txBody>
      </p:sp>
    </p:spTree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886200" y="5410200"/>
            <a:ext cx="13716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hlinkClick r:id="rId2"/>
              </a:rPr>
              <a:t>Click Here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2971800" y="457200"/>
            <a:ext cx="307007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/>
              </a:rPr>
              <a:t>Symbols</a:t>
            </a:r>
            <a:endParaRPr lang="en-US" sz="5400" b="1" cap="none" spc="0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  <a:effectLst/>
            </a:endParaRPr>
          </a:p>
        </p:txBody>
      </p:sp>
      <p:pic>
        <p:nvPicPr>
          <p:cNvPr id="6349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43250" y="2000250"/>
            <a:ext cx="2857500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962400" y="5867400"/>
            <a:ext cx="14478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hlinkClick r:id="rId2"/>
              </a:rPr>
              <a:t>Click Here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2133600" y="457200"/>
            <a:ext cx="507061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/>
              </a:rPr>
              <a:t>Understanding</a:t>
            </a:r>
            <a:endParaRPr lang="en-US" sz="5400" b="1" cap="none" spc="0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  <a:effectLst/>
            </a:endParaRPr>
          </a:p>
        </p:txBody>
      </p:sp>
      <p:pic>
        <p:nvPicPr>
          <p:cNvPr id="6451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95525" y="1323975"/>
            <a:ext cx="4552950" cy="421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SM_Titl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SM_Text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TM_Titl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TM_Text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SM2_Titl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SM2_Text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TM2_Titl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TM2_Text"/>
</p:tagLst>
</file>

<file path=ppt/theme/theme1.xml><?xml version="1.0" encoding="utf-8"?>
<a:theme xmlns:a="http://schemas.openxmlformats.org/drawingml/2006/main" name="ind_5246_slide">
  <a:themeElements>
    <a:clrScheme name="Office Theme 2">
      <a:dk1>
        <a:srgbClr val="707070"/>
      </a:dk1>
      <a:lt1>
        <a:srgbClr val="FFFFFF"/>
      </a:lt1>
      <a:dk2>
        <a:srgbClr val="990000"/>
      </a:dk2>
      <a:lt2>
        <a:srgbClr val="FFFFFF"/>
      </a:lt2>
      <a:accent1>
        <a:srgbClr val="FFA366"/>
      </a:accent1>
      <a:accent2>
        <a:srgbClr val="FF8CCF"/>
      </a:accent2>
      <a:accent3>
        <a:srgbClr val="CAAAAA"/>
      </a:accent3>
      <a:accent4>
        <a:srgbClr val="DADADA"/>
      </a:accent4>
      <a:accent5>
        <a:srgbClr val="FFCEB8"/>
      </a:accent5>
      <a:accent6>
        <a:srgbClr val="E77EBB"/>
      </a:accent6>
      <a:hlink>
        <a:srgbClr val="FF9999"/>
      </a:hlink>
      <a:folHlink>
        <a:srgbClr val="EBD2F7"/>
      </a:folHlink>
    </a:clrScheme>
    <a:fontScheme name="Office Theme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Office Theme 1">
        <a:dk1>
          <a:srgbClr val="707070"/>
        </a:dk1>
        <a:lt1>
          <a:srgbClr val="FFFFFF"/>
        </a:lt1>
        <a:dk2>
          <a:srgbClr val="990000"/>
        </a:dk2>
        <a:lt2>
          <a:srgbClr val="FFFFFF"/>
        </a:lt2>
        <a:accent1>
          <a:srgbClr val="F26D6D"/>
        </a:accent1>
        <a:accent2>
          <a:srgbClr val="F76F87"/>
        </a:accent2>
        <a:accent3>
          <a:srgbClr val="CAAAAA"/>
        </a:accent3>
        <a:accent4>
          <a:srgbClr val="DADADA"/>
        </a:accent4>
        <a:accent5>
          <a:srgbClr val="F7BABA"/>
        </a:accent5>
        <a:accent6>
          <a:srgbClr val="E0647A"/>
        </a:accent6>
        <a:hlink>
          <a:srgbClr val="FF9999"/>
        </a:hlink>
        <a:folHlink>
          <a:srgbClr val="FFA6B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2">
        <a:dk1>
          <a:srgbClr val="707070"/>
        </a:dk1>
        <a:lt1>
          <a:srgbClr val="FFFFFF"/>
        </a:lt1>
        <a:dk2>
          <a:srgbClr val="990000"/>
        </a:dk2>
        <a:lt2>
          <a:srgbClr val="FFFFFF"/>
        </a:lt2>
        <a:accent1>
          <a:srgbClr val="FFA366"/>
        </a:accent1>
        <a:accent2>
          <a:srgbClr val="FF8CCF"/>
        </a:accent2>
        <a:accent3>
          <a:srgbClr val="CAAAAA"/>
        </a:accent3>
        <a:accent4>
          <a:srgbClr val="DADADA"/>
        </a:accent4>
        <a:accent5>
          <a:srgbClr val="FFCEB8"/>
        </a:accent5>
        <a:accent6>
          <a:srgbClr val="E77EBB"/>
        </a:accent6>
        <a:hlink>
          <a:srgbClr val="FF9999"/>
        </a:hlink>
        <a:folHlink>
          <a:srgbClr val="EBD2F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707070"/>
        </a:dk1>
        <a:lt1>
          <a:srgbClr val="FFFFFF"/>
        </a:lt1>
        <a:dk2>
          <a:srgbClr val="990000"/>
        </a:dk2>
        <a:lt2>
          <a:srgbClr val="FFFFFF"/>
        </a:lt2>
        <a:accent1>
          <a:srgbClr val="79D4F2"/>
        </a:accent1>
        <a:accent2>
          <a:srgbClr val="FF9C9C"/>
        </a:accent2>
        <a:accent3>
          <a:srgbClr val="CAAAAA"/>
        </a:accent3>
        <a:accent4>
          <a:srgbClr val="DADADA"/>
        </a:accent4>
        <a:accent5>
          <a:srgbClr val="BEE6F7"/>
        </a:accent5>
        <a:accent6>
          <a:srgbClr val="E78D8D"/>
        </a:accent6>
        <a:hlink>
          <a:srgbClr val="B2D2FF"/>
        </a:hlink>
        <a:folHlink>
          <a:srgbClr val="D3E6A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4">
        <a:dk1>
          <a:srgbClr val="707070"/>
        </a:dk1>
        <a:lt1>
          <a:srgbClr val="FFFFFF"/>
        </a:lt1>
        <a:dk2>
          <a:srgbClr val="990000"/>
        </a:dk2>
        <a:lt2>
          <a:srgbClr val="FFFFFF"/>
        </a:lt2>
        <a:accent1>
          <a:srgbClr val="8DD98D"/>
        </a:accent1>
        <a:accent2>
          <a:srgbClr val="CABFFF"/>
        </a:accent2>
        <a:accent3>
          <a:srgbClr val="CAAAAA"/>
        </a:accent3>
        <a:accent4>
          <a:srgbClr val="DADADA"/>
        </a:accent4>
        <a:accent5>
          <a:srgbClr val="C5E9C5"/>
        </a:accent5>
        <a:accent6>
          <a:srgbClr val="B7ADE7"/>
        </a:accent6>
        <a:hlink>
          <a:srgbClr val="FF9999"/>
        </a:hlink>
        <a:folHlink>
          <a:srgbClr val="EDD46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F26D6D"/>
        </a:accent1>
        <a:accent2>
          <a:srgbClr val="F76F87"/>
        </a:accent2>
        <a:accent3>
          <a:srgbClr val="FFFFFF"/>
        </a:accent3>
        <a:accent4>
          <a:srgbClr val="000000"/>
        </a:accent4>
        <a:accent5>
          <a:srgbClr val="F7BABA"/>
        </a:accent5>
        <a:accent6>
          <a:srgbClr val="E0647A"/>
        </a:accent6>
        <a:hlink>
          <a:srgbClr val="FF9999"/>
        </a:hlink>
        <a:folHlink>
          <a:srgbClr val="FFA6B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FFA366"/>
        </a:accent1>
        <a:accent2>
          <a:srgbClr val="FF8CCF"/>
        </a:accent2>
        <a:accent3>
          <a:srgbClr val="FFFFFF"/>
        </a:accent3>
        <a:accent4>
          <a:srgbClr val="000000"/>
        </a:accent4>
        <a:accent5>
          <a:srgbClr val="FFCEB8"/>
        </a:accent5>
        <a:accent6>
          <a:srgbClr val="E77EBB"/>
        </a:accent6>
        <a:hlink>
          <a:srgbClr val="FF9999"/>
        </a:hlink>
        <a:folHlink>
          <a:srgbClr val="EBD2F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79D4F2"/>
        </a:accent1>
        <a:accent2>
          <a:srgbClr val="FF9C9C"/>
        </a:accent2>
        <a:accent3>
          <a:srgbClr val="FFFFFF"/>
        </a:accent3>
        <a:accent4>
          <a:srgbClr val="000000"/>
        </a:accent4>
        <a:accent5>
          <a:srgbClr val="BEE6F7"/>
        </a:accent5>
        <a:accent6>
          <a:srgbClr val="E78D8D"/>
        </a:accent6>
        <a:hlink>
          <a:srgbClr val="B2D2FF"/>
        </a:hlink>
        <a:folHlink>
          <a:srgbClr val="D3E6A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8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8DD98D"/>
        </a:accent1>
        <a:accent2>
          <a:srgbClr val="CABFFF"/>
        </a:accent2>
        <a:accent3>
          <a:srgbClr val="FFFFFF"/>
        </a:accent3>
        <a:accent4>
          <a:srgbClr val="000000"/>
        </a:accent4>
        <a:accent5>
          <a:srgbClr val="C5E9C5"/>
        </a:accent5>
        <a:accent6>
          <a:srgbClr val="B7ADE7"/>
        </a:accent6>
        <a:hlink>
          <a:srgbClr val="FF9999"/>
        </a:hlink>
        <a:folHlink>
          <a:srgbClr val="EDD46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Default Design">
  <a:themeElements>
    <a:clrScheme name="1_Default Design 2">
      <a:dk1>
        <a:srgbClr val="707070"/>
      </a:dk1>
      <a:lt1>
        <a:srgbClr val="FFFFFF"/>
      </a:lt1>
      <a:dk2>
        <a:srgbClr val="990000"/>
      </a:dk2>
      <a:lt2>
        <a:srgbClr val="FFFFFF"/>
      </a:lt2>
      <a:accent1>
        <a:srgbClr val="FFA366"/>
      </a:accent1>
      <a:accent2>
        <a:srgbClr val="FF8CCF"/>
      </a:accent2>
      <a:accent3>
        <a:srgbClr val="CAAAAA"/>
      </a:accent3>
      <a:accent4>
        <a:srgbClr val="DADADA"/>
      </a:accent4>
      <a:accent5>
        <a:srgbClr val="FFCEB8"/>
      </a:accent5>
      <a:accent6>
        <a:srgbClr val="E77EBB"/>
      </a:accent6>
      <a:hlink>
        <a:srgbClr val="FF9999"/>
      </a:hlink>
      <a:folHlink>
        <a:srgbClr val="EBD2F7"/>
      </a:folHlink>
    </a:clrScheme>
    <a:fontScheme name="1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Default Design 1">
        <a:dk1>
          <a:srgbClr val="707070"/>
        </a:dk1>
        <a:lt1>
          <a:srgbClr val="FFFFFF"/>
        </a:lt1>
        <a:dk2>
          <a:srgbClr val="990000"/>
        </a:dk2>
        <a:lt2>
          <a:srgbClr val="FFFFFF"/>
        </a:lt2>
        <a:accent1>
          <a:srgbClr val="F26D6D"/>
        </a:accent1>
        <a:accent2>
          <a:srgbClr val="F76F87"/>
        </a:accent2>
        <a:accent3>
          <a:srgbClr val="CAAAAA"/>
        </a:accent3>
        <a:accent4>
          <a:srgbClr val="DADADA"/>
        </a:accent4>
        <a:accent5>
          <a:srgbClr val="F7BABA"/>
        </a:accent5>
        <a:accent6>
          <a:srgbClr val="E0647A"/>
        </a:accent6>
        <a:hlink>
          <a:srgbClr val="FF9999"/>
        </a:hlink>
        <a:folHlink>
          <a:srgbClr val="FFA6B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707070"/>
        </a:dk1>
        <a:lt1>
          <a:srgbClr val="FFFFFF"/>
        </a:lt1>
        <a:dk2>
          <a:srgbClr val="990000"/>
        </a:dk2>
        <a:lt2>
          <a:srgbClr val="FFFFFF"/>
        </a:lt2>
        <a:accent1>
          <a:srgbClr val="FFA366"/>
        </a:accent1>
        <a:accent2>
          <a:srgbClr val="FF8CCF"/>
        </a:accent2>
        <a:accent3>
          <a:srgbClr val="CAAAAA"/>
        </a:accent3>
        <a:accent4>
          <a:srgbClr val="DADADA"/>
        </a:accent4>
        <a:accent5>
          <a:srgbClr val="FFCEB8"/>
        </a:accent5>
        <a:accent6>
          <a:srgbClr val="E77EBB"/>
        </a:accent6>
        <a:hlink>
          <a:srgbClr val="FF9999"/>
        </a:hlink>
        <a:folHlink>
          <a:srgbClr val="EBD2F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707070"/>
        </a:dk1>
        <a:lt1>
          <a:srgbClr val="FFFFFF"/>
        </a:lt1>
        <a:dk2>
          <a:srgbClr val="990000"/>
        </a:dk2>
        <a:lt2>
          <a:srgbClr val="FFFFFF"/>
        </a:lt2>
        <a:accent1>
          <a:srgbClr val="79D4F2"/>
        </a:accent1>
        <a:accent2>
          <a:srgbClr val="FF9C9C"/>
        </a:accent2>
        <a:accent3>
          <a:srgbClr val="CAAAAA"/>
        </a:accent3>
        <a:accent4>
          <a:srgbClr val="DADADA"/>
        </a:accent4>
        <a:accent5>
          <a:srgbClr val="BEE6F7"/>
        </a:accent5>
        <a:accent6>
          <a:srgbClr val="E78D8D"/>
        </a:accent6>
        <a:hlink>
          <a:srgbClr val="B2D2FF"/>
        </a:hlink>
        <a:folHlink>
          <a:srgbClr val="D3E6A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707070"/>
        </a:dk1>
        <a:lt1>
          <a:srgbClr val="FFFFFF"/>
        </a:lt1>
        <a:dk2>
          <a:srgbClr val="990000"/>
        </a:dk2>
        <a:lt2>
          <a:srgbClr val="FFFFFF"/>
        </a:lt2>
        <a:accent1>
          <a:srgbClr val="8DD98D"/>
        </a:accent1>
        <a:accent2>
          <a:srgbClr val="CABFFF"/>
        </a:accent2>
        <a:accent3>
          <a:srgbClr val="CAAAAA"/>
        </a:accent3>
        <a:accent4>
          <a:srgbClr val="DADADA"/>
        </a:accent4>
        <a:accent5>
          <a:srgbClr val="C5E9C5"/>
        </a:accent5>
        <a:accent6>
          <a:srgbClr val="B7ADE7"/>
        </a:accent6>
        <a:hlink>
          <a:srgbClr val="FF9999"/>
        </a:hlink>
        <a:folHlink>
          <a:srgbClr val="EDD46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F26D6D"/>
        </a:accent1>
        <a:accent2>
          <a:srgbClr val="F76F87"/>
        </a:accent2>
        <a:accent3>
          <a:srgbClr val="FFFFFF"/>
        </a:accent3>
        <a:accent4>
          <a:srgbClr val="000000"/>
        </a:accent4>
        <a:accent5>
          <a:srgbClr val="F7BABA"/>
        </a:accent5>
        <a:accent6>
          <a:srgbClr val="E0647A"/>
        </a:accent6>
        <a:hlink>
          <a:srgbClr val="FF9999"/>
        </a:hlink>
        <a:folHlink>
          <a:srgbClr val="FFA6B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FFA366"/>
        </a:accent1>
        <a:accent2>
          <a:srgbClr val="FF8CCF"/>
        </a:accent2>
        <a:accent3>
          <a:srgbClr val="FFFFFF"/>
        </a:accent3>
        <a:accent4>
          <a:srgbClr val="000000"/>
        </a:accent4>
        <a:accent5>
          <a:srgbClr val="FFCEB8"/>
        </a:accent5>
        <a:accent6>
          <a:srgbClr val="E77EBB"/>
        </a:accent6>
        <a:hlink>
          <a:srgbClr val="FF9999"/>
        </a:hlink>
        <a:folHlink>
          <a:srgbClr val="EBD2F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79D4F2"/>
        </a:accent1>
        <a:accent2>
          <a:srgbClr val="FF9C9C"/>
        </a:accent2>
        <a:accent3>
          <a:srgbClr val="FFFFFF"/>
        </a:accent3>
        <a:accent4>
          <a:srgbClr val="000000"/>
        </a:accent4>
        <a:accent5>
          <a:srgbClr val="BEE6F7"/>
        </a:accent5>
        <a:accent6>
          <a:srgbClr val="E78D8D"/>
        </a:accent6>
        <a:hlink>
          <a:srgbClr val="B2D2FF"/>
        </a:hlink>
        <a:folHlink>
          <a:srgbClr val="D3E6A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8DD98D"/>
        </a:accent1>
        <a:accent2>
          <a:srgbClr val="CABFFF"/>
        </a:accent2>
        <a:accent3>
          <a:srgbClr val="FFFFFF"/>
        </a:accent3>
        <a:accent4>
          <a:srgbClr val="000000"/>
        </a:accent4>
        <a:accent5>
          <a:srgbClr val="C5E9C5"/>
        </a:accent5>
        <a:accent6>
          <a:srgbClr val="B7ADE7"/>
        </a:accent6>
        <a:hlink>
          <a:srgbClr val="FF9999"/>
        </a:hlink>
        <a:folHlink>
          <a:srgbClr val="EDD46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ind_5246_slide</Template>
  <TotalTime>37</TotalTime>
  <Words>39</Words>
  <Application>Microsoft Office PowerPoint</Application>
  <PresentationFormat>On-screen Show (4:3)</PresentationFormat>
  <Paragraphs>22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11</vt:i4>
      </vt:variant>
    </vt:vector>
  </HeadingPairs>
  <TitlesOfParts>
    <vt:vector size="14" baseType="lpstr">
      <vt:lpstr>Arial</vt:lpstr>
      <vt:lpstr>ind_5246_slide</vt:lpstr>
      <vt:lpstr>1_Default Design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</vt:vector>
  </TitlesOfParts>
  <Company>Rush-Henrietta Central School District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Kristian Kuhn</dc:creator>
  <cp:lastModifiedBy>Kristian Kuhn</cp:lastModifiedBy>
  <cp:revision>5</cp:revision>
  <dcterms:created xsi:type="dcterms:W3CDTF">2011-10-12T13:16:11Z</dcterms:created>
  <dcterms:modified xsi:type="dcterms:W3CDTF">2011-10-12T13:53:17Z</dcterms:modified>
</cp:coreProperties>
</file>