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512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12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2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2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3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3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3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3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3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13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97C68F1-A766-47E2-89C9-E49D6FB1D7A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F69151-0B92-4A25-BA57-CFAE0A6892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CCD559-3F1D-4233-B57D-94B5356BE74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30660D8-D3AB-4364-A62E-F9C2EA1B3B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E655C00-98FB-4F3A-B3A8-D4D71558DC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206B43-9C7D-4B74-BF86-FF5EE1C50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EE658E-4811-4CDB-B626-6B5A52CFC0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46D69-F889-4A68-A51C-41FF26CEF2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193D8A-3915-4F92-9AAE-C289DF3F78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69AEA4-180B-45F6-9CCB-2FE97AEE73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050FBA-3509-436A-8E1D-FC1AEC1485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91053A-DF89-45F0-BA3A-D6A019D25A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C64E6D-71B6-4590-B044-D7081C8F6B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E1951B3F-C024-46D8-98F5-1512EFDEF30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slide" Target="slide3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slide" Target="slid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slide" Target="slid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18" Type="http://schemas.openxmlformats.org/officeDocument/2006/relationships/slide" Target="slide20.xml"/><Relationship Id="rId26" Type="http://schemas.openxmlformats.org/officeDocument/2006/relationships/slide" Target="slide28.xml"/><Relationship Id="rId3" Type="http://schemas.openxmlformats.org/officeDocument/2006/relationships/slide" Target="slide5.xml"/><Relationship Id="rId21" Type="http://schemas.openxmlformats.org/officeDocument/2006/relationships/slide" Target="slide23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5" Type="http://schemas.openxmlformats.org/officeDocument/2006/relationships/slide" Target="slide27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6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23" Type="http://schemas.openxmlformats.org/officeDocument/2006/relationships/slide" Target="slide25.xml"/><Relationship Id="rId10" Type="http://schemas.openxmlformats.org/officeDocument/2006/relationships/slide" Target="slide12.xml"/><Relationship Id="rId19" Type="http://schemas.openxmlformats.org/officeDocument/2006/relationships/slide" Target="slide21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Relationship Id="rId22" Type="http://schemas.openxmlformats.org/officeDocument/2006/relationships/slide" Target="slide24.xml"/><Relationship Id="rId27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Blockbusters!!!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Writing 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Find the slope and y-intercept for the equation: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3x + 2y = 10</a:t>
            </a:r>
          </a:p>
        </p:txBody>
      </p:sp>
      <p:pic>
        <p:nvPicPr>
          <p:cNvPr id="15364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536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Is the point (4, 9 ) on the line whose equation has the following slope and y-intercept?</a:t>
            </a: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m =      ;   b =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6591300" y="2717800"/>
          <a:ext cx="152400" cy="393700"/>
        </p:xfrm>
        <a:graphic>
          <a:graphicData uri="http://schemas.openxmlformats.org/presentationml/2006/ole">
            <p:oleObj spid="_x0000_s16390" name="ips Publishing Equation" r:id="rId3" imgW="152280" imgH="393480" progId="Equation">
              <p:embed/>
            </p:oleObj>
          </a:graphicData>
        </a:graphic>
      </p:graphicFrame>
      <p:pic>
        <p:nvPicPr>
          <p:cNvPr id="16388" name="Picture 4" descr="blockbuster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6389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048000" y="4724400"/>
          <a:ext cx="382588" cy="595313"/>
        </p:xfrm>
        <a:graphic>
          <a:graphicData uri="http://schemas.openxmlformats.org/presentationml/2006/ole">
            <p:oleObj spid="_x0000_s16392" name="Equation" r:id="rId6" imgW="114120" imgH="177480" progId="Equation.DSMT4">
              <p:embed/>
            </p:oleObj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1524000" y="4495800"/>
          <a:ext cx="382588" cy="990600"/>
        </p:xfrm>
        <a:graphic>
          <a:graphicData uri="http://schemas.openxmlformats.org/presentationml/2006/ole">
            <p:oleObj spid="_x0000_s16394" name="ips Publishing Equation" r:id="rId7" imgW="152280" imgH="393480" progId="Equation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Write the equation in point-slope form for the given point and slope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(3, -1) with m= -4</a:t>
            </a:r>
          </a:p>
        </p:txBody>
      </p:sp>
      <p:pic>
        <p:nvPicPr>
          <p:cNvPr id="17412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74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Find the slope of the line parallel to: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6x + 16y = 8</a:t>
            </a:r>
          </a:p>
        </p:txBody>
      </p:sp>
      <p:pic>
        <p:nvPicPr>
          <p:cNvPr id="18436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843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smtClean="0"/>
              <a:t>Write </a:t>
            </a:r>
            <a:r>
              <a:rPr lang="en-US" sz="2800" dirty="0"/>
              <a:t>the equation of the line in </a:t>
            </a:r>
            <a:r>
              <a:rPr lang="en-US" sz="2800" dirty="0" smtClean="0"/>
              <a:t>slope-intercept </a:t>
            </a:r>
            <a:r>
              <a:rPr lang="en-US" sz="2800" dirty="0"/>
              <a:t>form for the given point and slope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(8, 3) with m = ½ </a:t>
            </a:r>
          </a:p>
        </p:txBody>
      </p:sp>
      <p:pic>
        <p:nvPicPr>
          <p:cNvPr id="19460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946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Find the slope of the line perpendicular to: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5x – 4y = -1</a:t>
            </a:r>
          </a:p>
        </p:txBody>
      </p:sp>
      <p:pic>
        <p:nvPicPr>
          <p:cNvPr id="20484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2048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</a:t>
            </a:r>
          </a:p>
        </p:txBody>
      </p:sp>
      <p:pic>
        <p:nvPicPr>
          <p:cNvPr id="21508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2150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Find the slope of the line between the two points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smtClean="0"/>
              <a:t>(6, -7) </a:t>
            </a:r>
            <a:r>
              <a:rPr lang="en-US" sz="2800" dirty="0"/>
              <a:t>and (2, </a:t>
            </a:r>
            <a:r>
              <a:rPr lang="en-US" sz="2800" dirty="0" smtClean="0"/>
              <a:t>-7)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Find the slope of the line perpendicular to: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4x – 3y = 7</a:t>
            </a:r>
          </a:p>
        </p:txBody>
      </p:sp>
      <p:pic>
        <p:nvPicPr>
          <p:cNvPr id="22532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2253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</a:t>
            </a:r>
          </a:p>
        </p:txBody>
      </p:sp>
      <p:pic>
        <p:nvPicPr>
          <p:cNvPr id="23556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2355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4267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Find the slope of the line between the two points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(-8, -5) and (-8, 5)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Find the slope of the line between the two points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(1, -2) and (2, 5)</a:t>
            </a:r>
          </a:p>
        </p:txBody>
      </p:sp>
      <p:pic>
        <p:nvPicPr>
          <p:cNvPr id="24580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2458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Rules of the Game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Two teams play against each other to make it across the board before the other team.</a:t>
            </a:r>
          </a:p>
          <a:p>
            <a:pPr>
              <a:lnSpc>
                <a:spcPct val="80000"/>
              </a:lnSpc>
            </a:pPr>
            <a:r>
              <a:rPr lang="en-US" sz="2800"/>
              <a:t>Team 1 asks for a letter.  The teacher will click on that letter.  Team 1 answers the question.  If they are right, that block belongs to Team 1 and is colored in with Team 1’s color.  If they are wrong, they do not get the block and it is now Team 2’s turn</a:t>
            </a:r>
          </a:p>
          <a:p>
            <a:pPr>
              <a:lnSpc>
                <a:spcPct val="80000"/>
              </a:lnSpc>
            </a:pPr>
            <a:r>
              <a:rPr lang="en-US" sz="2800"/>
              <a:t>Each team is trying to get across the board while also blocking the other team’s progress.  The first team to make it to the other side wins.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Write the equation of the line between the two points in point-slope form: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(-3, -2) and (4, 5)</a:t>
            </a:r>
          </a:p>
        </p:txBody>
      </p:sp>
      <p:pic>
        <p:nvPicPr>
          <p:cNvPr id="25604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2560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Is the point ( 12, -2 ) on the line whose equation has the following slope and y-intercept?</a:t>
            </a: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m = ¼  ; b = -5 </a:t>
            </a:r>
          </a:p>
        </p:txBody>
      </p:sp>
      <p:pic>
        <p:nvPicPr>
          <p:cNvPr id="26628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2662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Write the equation of the line between the two points in </a:t>
            </a:r>
            <a:r>
              <a:rPr lang="en-US" sz="2800" dirty="0" smtClean="0"/>
              <a:t>slope-intercept </a:t>
            </a:r>
            <a:r>
              <a:rPr lang="en-US" sz="2800" dirty="0"/>
              <a:t>form: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(6, 4) and (-8, 5)</a:t>
            </a:r>
          </a:p>
        </p:txBody>
      </p:sp>
      <p:pic>
        <p:nvPicPr>
          <p:cNvPr id="27652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2765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Find the slope and y-intercept for the following equation: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4x + 7y = 14</a:t>
            </a:r>
          </a:p>
        </p:txBody>
      </p:sp>
      <p:pic>
        <p:nvPicPr>
          <p:cNvPr id="29700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297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Is the point ( -8, 10 ) on the line whose equation has the following slope and y-intercept?</a:t>
            </a: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m =         ; b = 2</a:t>
            </a:r>
          </a:p>
        </p:txBody>
      </p:sp>
      <p:pic>
        <p:nvPicPr>
          <p:cNvPr id="30724" name="Picture 4" descr="blockbust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30725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371600" y="4495800"/>
          <a:ext cx="639763" cy="990600"/>
        </p:xfrm>
        <a:graphic>
          <a:graphicData uri="http://schemas.openxmlformats.org/presentationml/2006/ole">
            <p:oleObj spid="_x0000_s30726" name="ips Publishing Equation" r:id="rId5" imgW="253800" imgH="393480" progId="Equation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Write the equation of the line in point-slope form for the given point and slope.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(4, 9) with m = </a:t>
            </a:r>
          </a:p>
        </p:txBody>
      </p:sp>
      <p:pic>
        <p:nvPicPr>
          <p:cNvPr id="31748" name="Picture 4" descr="blockbust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31749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3048000" y="3962400"/>
          <a:ext cx="442913" cy="1143000"/>
        </p:xfrm>
        <a:graphic>
          <a:graphicData uri="http://schemas.openxmlformats.org/presentationml/2006/ole">
            <p:oleObj spid="_x0000_s31750" name="ips Publishing Equation" r:id="rId5" imgW="152280" imgH="393480" progId="Equation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Find the slope of the line parallel to the following line: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7x + 2y = 3</a:t>
            </a:r>
          </a:p>
        </p:txBody>
      </p:sp>
      <p:pic>
        <p:nvPicPr>
          <p:cNvPr id="32772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3277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Find </a:t>
            </a:r>
            <a:r>
              <a:rPr lang="en-US" sz="2800" dirty="0" smtClean="0"/>
              <a:t>the coordinates of the </a:t>
            </a:r>
            <a:r>
              <a:rPr lang="en-US" sz="2800" dirty="0"/>
              <a:t>x and y intercepts for the following line: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5x + </a:t>
            </a:r>
            <a:r>
              <a:rPr lang="en-US" sz="2800" dirty="0" smtClean="0"/>
              <a:t>2y </a:t>
            </a:r>
            <a:r>
              <a:rPr lang="en-US" sz="2800" dirty="0"/>
              <a:t>= 10</a:t>
            </a:r>
          </a:p>
        </p:txBody>
      </p:sp>
      <p:pic>
        <p:nvPicPr>
          <p:cNvPr id="33796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337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Write the equation in </a:t>
            </a:r>
            <a:r>
              <a:rPr lang="en-US" sz="2800" dirty="0" smtClean="0"/>
              <a:t>slope-intercept </a:t>
            </a:r>
            <a:r>
              <a:rPr lang="en-US" sz="2800" dirty="0"/>
              <a:t>form for the line containing the given point and given slope.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(-7, 2) and m=3</a:t>
            </a:r>
          </a:p>
        </p:txBody>
      </p:sp>
      <p:pic>
        <p:nvPicPr>
          <p:cNvPr id="34820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348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 lvl="0"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/>
              <a:t>Find </a:t>
            </a:r>
            <a:r>
              <a:rPr lang="en-US" sz="2800" dirty="0" smtClean="0"/>
              <a:t>the slope of the line between the two points</a:t>
            </a:r>
          </a:p>
          <a:p>
            <a:pPr lvl="0">
              <a:buNone/>
              <a:defRPr/>
            </a:pPr>
            <a:endParaRPr lang="en-US" sz="2800" dirty="0" smtClean="0"/>
          </a:p>
          <a:p>
            <a:pPr lvl="0"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/>
              <a:t>(-5, 0) </a:t>
            </a:r>
            <a:r>
              <a:rPr lang="en-US" sz="2800" dirty="0" smtClean="0"/>
              <a:t>and </a:t>
            </a:r>
            <a:r>
              <a:rPr lang="en-US" sz="2800" dirty="0" smtClean="0"/>
              <a:t>(-3, -8)</a:t>
            </a:r>
            <a:endParaRPr lang="en-US" sz="2800" dirty="0" smtClean="0"/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  <p:pic>
        <p:nvPicPr>
          <p:cNvPr id="34820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348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Choose a Question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hlinkClick r:id="rId2" action="ppaction://hlinksldjump"/>
              </a:rPr>
              <a:t>A</a:t>
            </a:r>
            <a:r>
              <a:rPr lang="en-US" sz="2800"/>
              <a:t>		</a:t>
            </a:r>
            <a:r>
              <a:rPr lang="en-US" sz="2800">
                <a:hlinkClick r:id="rId3" action="ppaction://hlinksldjump"/>
              </a:rPr>
              <a:t>B</a:t>
            </a:r>
            <a:r>
              <a:rPr lang="en-US" sz="2800"/>
              <a:t>	</a:t>
            </a:r>
            <a:r>
              <a:rPr lang="en-US" sz="2800">
                <a:hlinkClick r:id="rId4" action="ppaction://hlinksldjump"/>
              </a:rPr>
              <a:t>C</a:t>
            </a:r>
            <a:r>
              <a:rPr lang="en-US" sz="2800"/>
              <a:t>	</a:t>
            </a:r>
            <a:r>
              <a:rPr lang="en-US" sz="2800">
                <a:hlinkClick r:id="rId5" action="ppaction://hlinksldjump"/>
              </a:rPr>
              <a:t>D</a:t>
            </a:r>
            <a:r>
              <a:rPr lang="en-US" sz="2800"/>
              <a:t>	</a:t>
            </a:r>
            <a:r>
              <a:rPr lang="en-US" sz="2800">
                <a:hlinkClick r:id="rId6" action="ppaction://hlinksldjump"/>
              </a:rPr>
              <a:t>E</a:t>
            </a: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>
                <a:hlinkClick r:id="rId7" action="ppaction://hlinksldjump"/>
              </a:rPr>
              <a:t>F</a:t>
            </a:r>
            <a:r>
              <a:rPr lang="en-US" sz="2800"/>
              <a:t>		</a:t>
            </a:r>
            <a:r>
              <a:rPr lang="en-US" sz="2800">
                <a:hlinkClick r:id="rId8" action="ppaction://hlinksldjump"/>
              </a:rPr>
              <a:t>G</a:t>
            </a:r>
            <a:r>
              <a:rPr lang="en-US" sz="2800"/>
              <a:t>	</a:t>
            </a:r>
            <a:r>
              <a:rPr lang="en-US" sz="2800">
                <a:hlinkClick r:id="rId9" action="ppaction://hlinksldjump"/>
              </a:rPr>
              <a:t>H</a:t>
            </a:r>
            <a:r>
              <a:rPr lang="en-US" sz="2800"/>
              <a:t>	</a:t>
            </a:r>
            <a:r>
              <a:rPr lang="en-US" sz="2800">
                <a:hlinkClick r:id="rId10" action="ppaction://hlinksldjump"/>
              </a:rPr>
              <a:t>I</a:t>
            </a:r>
            <a:r>
              <a:rPr lang="en-US" sz="2800"/>
              <a:t>	</a:t>
            </a:r>
            <a:r>
              <a:rPr lang="en-US" sz="2800">
                <a:hlinkClick r:id="rId11" action="ppaction://hlinksldjump"/>
              </a:rPr>
              <a:t>J</a:t>
            </a: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>
                <a:hlinkClick r:id="rId12" action="ppaction://hlinksldjump"/>
              </a:rPr>
              <a:t>K</a:t>
            </a:r>
            <a:r>
              <a:rPr lang="en-US" sz="2800"/>
              <a:t>		</a:t>
            </a:r>
            <a:r>
              <a:rPr lang="en-US" sz="2800">
                <a:hlinkClick r:id="rId13" action="ppaction://hlinksldjump"/>
              </a:rPr>
              <a:t>L</a:t>
            </a:r>
            <a:r>
              <a:rPr lang="en-US" sz="2800"/>
              <a:t>	</a:t>
            </a:r>
            <a:r>
              <a:rPr lang="en-US" sz="2800">
                <a:hlinkClick r:id="rId14" action="ppaction://hlinksldjump"/>
              </a:rPr>
              <a:t>M</a:t>
            </a:r>
            <a:r>
              <a:rPr lang="en-US" sz="2800"/>
              <a:t>	</a:t>
            </a:r>
            <a:r>
              <a:rPr lang="en-US" sz="2800">
                <a:hlinkClick r:id="rId15" action="ppaction://hlinksldjump"/>
              </a:rPr>
              <a:t>N</a:t>
            </a:r>
            <a:r>
              <a:rPr lang="en-US" sz="2800"/>
              <a:t>	</a:t>
            </a:r>
            <a:r>
              <a:rPr lang="en-US" sz="2800">
                <a:hlinkClick r:id="rId16" action="ppaction://hlinksldjump"/>
              </a:rPr>
              <a:t>O</a:t>
            </a: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>
                <a:hlinkClick r:id="rId17" action="ppaction://hlinksldjump"/>
              </a:rPr>
              <a:t>P</a:t>
            </a:r>
            <a:r>
              <a:rPr lang="en-US" sz="2800"/>
              <a:t>		</a:t>
            </a:r>
            <a:r>
              <a:rPr lang="en-US" sz="2800">
                <a:hlinkClick r:id="rId18" action="ppaction://hlinksldjump"/>
              </a:rPr>
              <a:t>Q</a:t>
            </a:r>
            <a:r>
              <a:rPr lang="en-US" sz="2800"/>
              <a:t>	</a:t>
            </a:r>
            <a:r>
              <a:rPr lang="en-US" sz="2800">
                <a:hlinkClick r:id="rId19" action="ppaction://hlinksldjump"/>
              </a:rPr>
              <a:t>R</a:t>
            </a:r>
            <a:r>
              <a:rPr lang="en-US" sz="2800"/>
              <a:t>	</a:t>
            </a:r>
            <a:r>
              <a:rPr lang="en-US" sz="2800">
                <a:hlinkClick r:id="rId20" action="ppaction://hlinksldjump"/>
              </a:rPr>
              <a:t>S</a:t>
            </a:r>
            <a:r>
              <a:rPr lang="en-US" sz="2800"/>
              <a:t>	</a:t>
            </a:r>
            <a:r>
              <a:rPr lang="en-US" sz="2800">
                <a:hlinkClick r:id="rId21" action="ppaction://hlinksldjump"/>
              </a:rPr>
              <a:t>T</a:t>
            </a: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>
                <a:hlinkClick r:id="rId22" action="ppaction://hlinksldjump"/>
              </a:rPr>
              <a:t>U</a:t>
            </a:r>
            <a:r>
              <a:rPr lang="en-US" sz="2800"/>
              <a:t>		</a:t>
            </a:r>
            <a:r>
              <a:rPr lang="en-US" sz="2800">
                <a:hlinkClick r:id="rId23" action="ppaction://hlinksldjump"/>
              </a:rPr>
              <a:t>V</a:t>
            </a:r>
            <a:r>
              <a:rPr lang="en-US" sz="2800"/>
              <a:t>	</a:t>
            </a:r>
            <a:r>
              <a:rPr lang="en-US" sz="2800">
                <a:hlinkClick r:id="rId24" action="ppaction://hlinksldjump"/>
              </a:rPr>
              <a:t>W</a:t>
            </a:r>
            <a:r>
              <a:rPr lang="en-US" sz="2800"/>
              <a:t>	</a:t>
            </a:r>
            <a:r>
              <a:rPr lang="en-US" sz="2800">
                <a:hlinkClick r:id="rId25" action="ppaction://hlinksldjump"/>
              </a:rPr>
              <a:t>X</a:t>
            </a:r>
            <a:r>
              <a:rPr lang="en-US" sz="2800"/>
              <a:t>	</a:t>
            </a:r>
            <a:r>
              <a:rPr lang="en-US" sz="2800">
                <a:hlinkClick r:id="rId26" action="ppaction://hlinksldjump"/>
              </a:rPr>
              <a:t>Y</a:t>
            </a:r>
            <a:r>
              <a:rPr lang="en-US" sz="2800"/>
              <a:t>	</a:t>
            </a:r>
          </a:p>
        </p:txBody>
      </p:sp>
      <p:pic>
        <p:nvPicPr>
          <p:cNvPr id="7178" name="Picture 10" descr="blockbusters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Find the slope and y-intercept for the equation: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4x – 8y = 10</a:t>
            </a:r>
          </a:p>
        </p:txBody>
      </p:sp>
      <p:pic>
        <p:nvPicPr>
          <p:cNvPr id="9220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92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Find </a:t>
            </a:r>
            <a:r>
              <a:rPr lang="en-US" sz="2800" dirty="0" smtClean="0"/>
              <a:t>the coordinates of the </a:t>
            </a:r>
            <a:r>
              <a:rPr lang="en-US" sz="2800" dirty="0"/>
              <a:t>x and y intercepts for the equation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smtClean="0"/>
              <a:t>5x </a:t>
            </a:r>
            <a:r>
              <a:rPr lang="en-US" sz="2800" dirty="0"/>
              <a:t>+ </a:t>
            </a:r>
            <a:r>
              <a:rPr lang="en-US" sz="2800" dirty="0" smtClean="0"/>
              <a:t>y </a:t>
            </a:r>
            <a:r>
              <a:rPr lang="en-US" sz="2800" dirty="0"/>
              <a:t>= 5</a:t>
            </a:r>
          </a:p>
        </p:txBody>
      </p:sp>
      <p:pic>
        <p:nvPicPr>
          <p:cNvPr id="10244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024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	Find the slope of the line between the two points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(5, -10) and (12, -7)</a:t>
            </a:r>
          </a:p>
        </p:txBody>
      </p:sp>
      <p:pic>
        <p:nvPicPr>
          <p:cNvPr id="11268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12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smtClean="0"/>
              <a:t>Is the point ( -8, -7 ) on the line whose equation has the following slope and y-intercept?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m = ½ ; b = -3</a:t>
            </a:r>
          </a:p>
        </p:txBody>
      </p:sp>
      <p:pic>
        <p:nvPicPr>
          <p:cNvPr id="12292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229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Find the slope and y-intercept for the equation: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6x – 7y = </a:t>
            </a:r>
            <a:r>
              <a:rPr lang="en-US" sz="2800" dirty="0" smtClean="0"/>
              <a:t>28</a:t>
            </a:r>
            <a:endParaRPr lang="en-US" sz="2800" dirty="0"/>
          </a:p>
        </p:txBody>
      </p:sp>
      <p:pic>
        <p:nvPicPr>
          <p:cNvPr id="13316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331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/>
              <a:t>	Write the equation in </a:t>
            </a:r>
            <a:r>
              <a:rPr lang="en-US" sz="2800" dirty="0" smtClean="0"/>
              <a:t>slope-intercept </a:t>
            </a:r>
            <a:r>
              <a:rPr lang="en-US" sz="2800" dirty="0"/>
              <a:t>form for the given point and slope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(-3, 4) with m = -2</a:t>
            </a:r>
          </a:p>
        </p:txBody>
      </p:sp>
      <p:pic>
        <p:nvPicPr>
          <p:cNvPr id="14340" name="Picture 4" descr="blockbus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90600"/>
            <a:ext cx="4133850" cy="5324475"/>
          </a:xfrm>
          <a:prstGeom prst="rect">
            <a:avLst/>
          </a:prstGeom>
          <a:noFill/>
        </p:spPr>
      </p:pic>
      <p:sp>
        <p:nvSpPr>
          <p:cNvPr id="1434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29200" y="5867400"/>
            <a:ext cx="533400" cy="50958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1533</TotalTime>
  <Words>143</Words>
  <Application>Microsoft Office PowerPoint</Application>
  <PresentationFormat>On-screen Show (4:3)</PresentationFormat>
  <Paragraphs>116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Pixel</vt:lpstr>
      <vt:lpstr>ips Publishing Equation</vt:lpstr>
      <vt:lpstr>Equation</vt:lpstr>
      <vt:lpstr>Blockbusters!!!</vt:lpstr>
      <vt:lpstr>Rules of the Game</vt:lpstr>
      <vt:lpstr>Slide 3</vt:lpstr>
      <vt:lpstr>A</vt:lpstr>
      <vt:lpstr>B</vt:lpstr>
      <vt:lpstr>C</vt:lpstr>
      <vt:lpstr>D</vt:lpstr>
      <vt:lpstr>E</vt:lpstr>
      <vt:lpstr>F</vt:lpstr>
      <vt:lpstr>G</vt:lpstr>
      <vt:lpstr>H</vt:lpstr>
      <vt:lpstr>I</vt:lpstr>
      <vt:lpstr>J</vt:lpstr>
      <vt:lpstr>K</vt:lpstr>
      <vt:lpstr>L</vt:lpstr>
      <vt:lpstr>M</vt:lpstr>
      <vt:lpstr>N</vt:lpstr>
      <vt:lpstr>O</vt:lpstr>
      <vt:lpstr>P</vt:lpstr>
      <vt:lpstr>Q</vt:lpstr>
      <vt:lpstr>R</vt:lpstr>
      <vt:lpstr>S</vt:lpstr>
      <vt:lpstr>T</vt:lpstr>
      <vt:lpstr>U</vt:lpstr>
      <vt:lpstr>V</vt:lpstr>
      <vt:lpstr>W</vt:lpstr>
      <vt:lpstr>X</vt:lpstr>
      <vt:lpstr>Y</vt:lpstr>
      <vt:lpstr>Z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Shelli I Temple</dc:creator>
  <cp:lastModifiedBy>FalciJ</cp:lastModifiedBy>
  <cp:revision>7</cp:revision>
  <dcterms:created xsi:type="dcterms:W3CDTF">2006-11-16T02:43:38Z</dcterms:created>
  <dcterms:modified xsi:type="dcterms:W3CDTF">2012-02-13T15:40:15Z</dcterms:modified>
</cp:coreProperties>
</file>