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F7E8A0-24F4-4B51-9DA6-4606E4F241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212D186-5EBC-4639-9E93-D181F21CC5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D6D3C-30F1-42EA-9DC8-7E33E8618E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46215-F920-43C7-A1BB-5F2C743921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A159C5D-9918-4340-9E83-593E372ACA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0412B-4D0A-4E43-855A-C944944BD0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91A89-DD22-4E02-B38E-2480AB24F9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AE512-DFF5-4C1C-B88A-B7D3A6F8A4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89237-2ECC-4633-83FC-463BB6B75F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7B48E-CE02-423C-97EA-282502A28B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E9BC5-E37C-40B0-ADD5-C408FE2CCB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2C2BA-76AB-4F5A-8AD2-1FB1D4FB91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010D6-4DE4-499C-A363-128F6BA3B2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05416-2F4B-4B4F-ACF8-855546972A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E216D-6D24-4882-89D7-0A65BE7027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EC5CF-39BB-4444-8D74-71DA777CA4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36590-094A-4875-AC17-24C0D56793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92A28-F253-4D97-8558-0FD8A585C3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383F4-8E09-4AF9-B9A2-504FAF269A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5E7DD-EA4F-4052-8809-DFE669C628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6B8CE-F4CC-4546-9978-2C773480C3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31224-DD9A-4731-B9B3-DA330C98BB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80B23-28AF-4A6B-B231-1680B30CEF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683140-C00C-434D-81B2-E07E20CAB8A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74B8F65-F8C6-4A50-8C4F-96301DE2C8B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tnuW2G2FFo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HQQ_tqhxe8&amp;feature=relmf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Da9z8SIsvNU&amp;feature=relmfu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v=6MxD3QffAjA&amp;feature=relmfu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udKw4RqKsMI&amp;feature=relmfu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VsLGN85r_NI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youtube.com/watch?v=Oh-1_VvpEY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NuIcWvrO4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4600" y="304800"/>
            <a:ext cx="4378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Crucible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447800"/>
            <a:ext cx="24765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962400" y="6248400"/>
            <a:ext cx="16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Click Here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362200" y="4800600"/>
            <a:ext cx="48268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Text Overview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219200"/>
            <a:ext cx="3782386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191000" y="6324600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Click Here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76400" y="228600"/>
            <a:ext cx="6109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Historical Context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05200" y="5791200"/>
            <a:ext cx="2287587" cy="631825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Click Here</a:t>
            </a:r>
            <a:endParaRPr lang="en-US" dirty="0"/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2313" y="1514475"/>
            <a:ext cx="261937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133600" y="304800"/>
            <a:ext cx="4762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Plot Overview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5715000"/>
            <a:ext cx="2209800" cy="762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Click Here</a:t>
            </a:r>
            <a:endParaRPr lang="en-US" dirty="0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6488" y="1900238"/>
            <a:ext cx="43910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133600" y="304800"/>
            <a:ext cx="5224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Characters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5410200"/>
            <a:ext cx="2209800" cy="715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Click Here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228600"/>
            <a:ext cx="5750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John Proctor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905000"/>
            <a:ext cx="2637325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5791200"/>
            <a:ext cx="2362200" cy="6096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Click Here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00400" y="609600"/>
            <a:ext cx="2800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Themes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828800"/>
            <a:ext cx="3486150" cy="380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86200" y="62484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And Here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0400" y="228600"/>
            <a:ext cx="3070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Symbols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75" y="1347788"/>
            <a:ext cx="23812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86200" y="6172200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Click Here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4117_slide">
  <a:themeElements>
    <a:clrScheme name="Office Theme 2">
      <a:dk1>
        <a:srgbClr val="000000"/>
      </a:dk1>
      <a:lt1>
        <a:srgbClr val="FF9933"/>
      </a:lt1>
      <a:dk2>
        <a:srgbClr val="000000"/>
      </a:dk2>
      <a:lt2>
        <a:srgbClr val="CCCCCC"/>
      </a:lt2>
      <a:accent1>
        <a:srgbClr val="805900"/>
      </a:accent1>
      <a:accent2>
        <a:srgbClr val="99371F"/>
      </a:accent2>
      <a:accent3>
        <a:srgbClr val="FFCAAD"/>
      </a:accent3>
      <a:accent4>
        <a:srgbClr val="000000"/>
      </a:accent4>
      <a:accent5>
        <a:srgbClr val="C0B5AA"/>
      </a:accent5>
      <a:accent6>
        <a:srgbClr val="8A311B"/>
      </a:accent6>
      <a:hlink>
        <a:srgbClr val="733900"/>
      </a:hlink>
      <a:folHlink>
        <a:srgbClr val="80192B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9933"/>
        </a:lt1>
        <a:dk2>
          <a:srgbClr val="000000"/>
        </a:dk2>
        <a:lt2>
          <a:srgbClr val="CCCCCC"/>
        </a:lt2>
        <a:accent1>
          <a:srgbClr val="A65300"/>
        </a:accent1>
        <a:accent2>
          <a:srgbClr val="8C4600"/>
        </a:accent2>
        <a:accent3>
          <a:srgbClr val="FFCAAD"/>
        </a:accent3>
        <a:accent4>
          <a:srgbClr val="000000"/>
        </a:accent4>
        <a:accent5>
          <a:srgbClr val="D0B3AA"/>
        </a:accent5>
        <a:accent6>
          <a:srgbClr val="7E3F00"/>
        </a:accent6>
        <a:hlink>
          <a:srgbClr val="7339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9933"/>
        </a:lt1>
        <a:dk2>
          <a:srgbClr val="000000"/>
        </a:dk2>
        <a:lt2>
          <a:srgbClr val="CCCCCC"/>
        </a:lt2>
        <a:accent1>
          <a:srgbClr val="805900"/>
        </a:accent1>
        <a:accent2>
          <a:srgbClr val="99371F"/>
        </a:accent2>
        <a:accent3>
          <a:srgbClr val="FFCAAD"/>
        </a:accent3>
        <a:accent4>
          <a:srgbClr val="000000"/>
        </a:accent4>
        <a:accent5>
          <a:srgbClr val="C0B5AA"/>
        </a:accent5>
        <a:accent6>
          <a:srgbClr val="8A311B"/>
        </a:accent6>
        <a:hlink>
          <a:srgbClr val="733900"/>
        </a:hlink>
        <a:folHlink>
          <a:srgbClr val="8019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9933"/>
        </a:lt1>
        <a:dk2>
          <a:srgbClr val="000000"/>
        </a:dk2>
        <a:lt2>
          <a:srgbClr val="CCCCCC"/>
        </a:lt2>
        <a:accent1>
          <a:srgbClr val="2B4F7A"/>
        </a:accent1>
        <a:accent2>
          <a:srgbClr val="804000"/>
        </a:accent2>
        <a:accent3>
          <a:srgbClr val="FFCAAD"/>
        </a:accent3>
        <a:accent4>
          <a:srgbClr val="000000"/>
        </a:accent4>
        <a:accent5>
          <a:srgbClr val="ACB2BE"/>
        </a:accent5>
        <a:accent6>
          <a:srgbClr val="733900"/>
        </a:accent6>
        <a:hlink>
          <a:srgbClr val="453161"/>
        </a:hlink>
        <a:folHlink>
          <a:srgbClr val="134C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9933"/>
        </a:lt1>
        <a:dk2>
          <a:srgbClr val="000000"/>
        </a:dk2>
        <a:lt2>
          <a:srgbClr val="CCCCCC"/>
        </a:lt2>
        <a:accent1>
          <a:srgbClr val="505900"/>
        </a:accent1>
        <a:accent2>
          <a:srgbClr val="204C6B"/>
        </a:accent2>
        <a:accent3>
          <a:srgbClr val="FFCAAD"/>
        </a:accent3>
        <a:accent4>
          <a:srgbClr val="000000"/>
        </a:accent4>
        <a:accent5>
          <a:srgbClr val="B3B5AA"/>
        </a:accent5>
        <a:accent6>
          <a:srgbClr val="1C4460"/>
        </a:accent6>
        <a:hlink>
          <a:srgbClr val="5E265A"/>
        </a:hlink>
        <a:folHlink>
          <a:srgbClr val="6B3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5300"/>
        </a:accent1>
        <a:accent2>
          <a:srgbClr val="8C4600"/>
        </a:accent2>
        <a:accent3>
          <a:srgbClr val="FFFFFF"/>
        </a:accent3>
        <a:accent4>
          <a:srgbClr val="000000"/>
        </a:accent4>
        <a:accent5>
          <a:srgbClr val="D0B3AA"/>
        </a:accent5>
        <a:accent6>
          <a:srgbClr val="7E3F00"/>
        </a:accent6>
        <a:hlink>
          <a:srgbClr val="7339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5900"/>
        </a:accent1>
        <a:accent2>
          <a:srgbClr val="99371F"/>
        </a:accent2>
        <a:accent3>
          <a:srgbClr val="FFFFFF"/>
        </a:accent3>
        <a:accent4>
          <a:srgbClr val="000000"/>
        </a:accent4>
        <a:accent5>
          <a:srgbClr val="C0B5AA"/>
        </a:accent5>
        <a:accent6>
          <a:srgbClr val="8A311B"/>
        </a:accent6>
        <a:hlink>
          <a:srgbClr val="733900"/>
        </a:hlink>
        <a:folHlink>
          <a:srgbClr val="8019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4F7A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ACB2BE"/>
        </a:accent5>
        <a:accent6>
          <a:srgbClr val="733900"/>
        </a:accent6>
        <a:hlink>
          <a:srgbClr val="453161"/>
        </a:hlink>
        <a:folHlink>
          <a:srgbClr val="134C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05900"/>
        </a:accent1>
        <a:accent2>
          <a:srgbClr val="204C6B"/>
        </a:accent2>
        <a:accent3>
          <a:srgbClr val="FFFFFF"/>
        </a:accent3>
        <a:accent4>
          <a:srgbClr val="000000"/>
        </a:accent4>
        <a:accent5>
          <a:srgbClr val="B3B5AA"/>
        </a:accent5>
        <a:accent6>
          <a:srgbClr val="1C4460"/>
        </a:accent6>
        <a:hlink>
          <a:srgbClr val="5E265A"/>
        </a:hlink>
        <a:folHlink>
          <a:srgbClr val="6B3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9933"/>
      </a:lt1>
      <a:dk2>
        <a:srgbClr val="000000"/>
      </a:dk2>
      <a:lt2>
        <a:srgbClr val="CCCCCC"/>
      </a:lt2>
      <a:accent1>
        <a:srgbClr val="805900"/>
      </a:accent1>
      <a:accent2>
        <a:srgbClr val="99371F"/>
      </a:accent2>
      <a:accent3>
        <a:srgbClr val="FFCAAD"/>
      </a:accent3>
      <a:accent4>
        <a:srgbClr val="000000"/>
      </a:accent4>
      <a:accent5>
        <a:srgbClr val="C0B5AA"/>
      </a:accent5>
      <a:accent6>
        <a:srgbClr val="8A311B"/>
      </a:accent6>
      <a:hlink>
        <a:srgbClr val="733900"/>
      </a:hlink>
      <a:folHlink>
        <a:srgbClr val="80192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9933"/>
        </a:lt1>
        <a:dk2>
          <a:srgbClr val="000000"/>
        </a:dk2>
        <a:lt2>
          <a:srgbClr val="CCCCCC"/>
        </a:lt2>
        <a:accent1>
          <a:srgbClr val="A65300"/>
        </a:accent1>
        <a:accent2>
          <a:srgbClr val="8C4600"/>
        </a:accent2>
        <a:accent3>
          <a:srgbClr val="FFCAAD"/>
        </a:accent3>
        <a:accent4>
          <a:srgbClr val="000000"/>
        </a:accent4>
        <a:accent5>
          <a:srgbClr val="D0B3AA"/>
        </a:accent5>
        <a:accent6>
          <a:srgbClr val="7E3F00"/>
        </a:accent6>
        <a:hlink>
          <a:srgbClr val="7339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9933"/>
        </a:lt1>
        <a:dk2>
          <a:srgbClr val="000000"/>
        </a:dk2>
        <a:lt2>
          <a:srgbClr val="CCCCCC"/>
        </a:lt2>
        <a:accent1>
          <a:srgbClr val="805900"/>
        </a:accent1>
        <a:accent2>
          <a:srgbClr val="99371F"/>
        </a:accent2>
        <a:accent3>
          <a:srgbClr val="FFCAAD"/>
        </a:accent3>
        <a:accent4>
          <a:srgbClr val="000000"/>
        </a:accent4>
        <a:accent5>
          <a:srgbClr val="C0B5AA"/>
        </a:accent5>
        <a:accent6>
          <a:srgbClr val="8A311B"/>
        </a:accent6>
        <a:hlink>
          <a:srgbClr val="733900"/>
        </a:hlink>
        <a:folHlink>
          <a:srgbClr val="8019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9933"/>
        </a:lt1>
        <a:dk2>
          <a:srgbClr val="000000"/>
        </a:dk2>
        <a:lt2>
          <a:srgbClr val="CCCCCC"/>
        </a:lt2>
        <a:accent1>
          <a:srgbClr val="2B4F7A"/>
        </a:accent1>
        <a:accent2>
          <a:srgbClr val="804000"/>
        </a:accent2>
        <a:accent3>
          <a:srgbClr val="FFCAAD"/>
        </a:accent3>
        <a:accent4>
          <a:srgbClr val="000000"/>
        </a:accent4>
        <a:accent5>
          <a:srgbClr val="ACB2BE"/>
        </a:accent5>
        <a:accent6>
          <a:srgbClr val="733900"/>
        </a:accent6>
        <a:hlink>
          <a:srgbClr val="453161"/>
        </a:hlink>
        <a:folHlink>
          <a:srgbClr val="134C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9933"/>
        </a:lt1>
        <a:dk2>
          <a:srgbClr val="000000"/>
        </a:dk2>
        <a:lt2>
          <a:srgbClr val="CCCCCC"/>
        </a:lt2>
        <a:accent1>
          <a:srgbClr val="505900"/>
        </a:accent1>
        <a:accent2>
          <a:srgbClr val="204C6B"/>
        </a:accent2>
        <a:accent3>
          <a:srgbClr val="FFCAAD"/>
        </a:accent3>
        <a:accent4>
          <a:srgbClr val="000000"/>
        </a:accent4>
        <a:accent5>
          <a:srgbClr val="B3B5AA"/>
        </a:accent5>
        <a:accent6>
          <a:srgbClr val="1C4460"/>
        </a:accent6>
        <a:hlink>
          <a:srgbClr val="5E265A"/>
        </a:hlink>
        <a:folHlink>
          <a:srgbClr val="6B3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5300"/>
        </a:accent1>
        <a:accent2>
          <a:srgbClr val="8C4600"/>
        </a:accent2>
        <a:accent3>
          <a:srgbClr val="FFFFFF"/>
        </a:accent3>
        <a:accent4>
          <a:srgbClr val="000000"/>
        </a:accent4>
        <a:accent5>
          <a:srgbClr val="D0B3AA"/>
        </a:accent5>
        <a:accent6>
          <a:srgbClr val="7E3F00"/>
        </a:accent6>
        <a:hlink>
          <a:srgbClr val="7339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5900"/>
        </a:accent1>
        <a:accent2>
          <a:srgbClr val="99371F"/>
        </a:accent2>
        <a:accent3>
          <a:srgbClr val="FFFFFF"/>
        </a:accent3>
        <a:accent4>
          <a:srgbClr val="000000"/>
        </a:accent4>
        <a:accent5>
          <a:srgbClr val="C0B5AA"/>
        </a:accent5>
        <a:accent6>
          <a:srgbClr val="8A311B"/>
        </a:accent6>
        <a:hlink>
          <a:srgbClr val="733900"/>
        </a:hlink>
        <a:folHlink>
          <a:srgbClr val="8019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4F7A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ACB2BE"/>
        </a:accent5>
        <a:accent6>
          <a:srgbClr val="733900"/>
        </a:accent6>
        <a:hlink>
          <a:srgbClr val="453161"/>
        </a:hlink>
        <a:folHlink>
          <a:srgbClr val="134C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05900"/>
        </a:accent1>
        <a:accent2>
          <a:srgbClr val="204C6B"/>
        </a:accent2>
        <a:accent3>
          <a:srgbClr val="FFFFFF"/>
        </a:accent3>
        <a:accent4>
          <a:srgbClr val="000000"/>
        </a:accent4>
        <a:accent5>
          <a:srgbClr val="B3B5AA"/>
        </a:accent5>
        <a:accent6>
          <a:srgbClr val="1C4460"/>
        </a:accent6>
        <a:hlink>
          <a:srgbClr val="5E265A"/>
        </a:hlink>
        <a:folHlink>
          <a:srgbClr val="6B3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ind_4117_slide</Template>
  <TotalTime>26</TotalTime>
  <Words>30</Words>
  <Application>Microsoft Office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ind_4117_slide</vt:lpstr>
      <vt:lpstr>1_Default Design</vt:lpstr>
      <vt:lpstr>Slide 1</vt:lpstr>
      <vt:lpstr>Slide 2</vt:lpstr>
      <vt:lpstr>Click Here</vt:lpstr>
      <vt:lpstr>Slide 4</vt:lpstr>
      <vt:lpstr>Slide 5</vt:lpstr>
      <vt:lpstr>Slide 6</vt:lpstr>
      <vt:lpstr>Slide 7</vt:lpstr>
    </vt:vector>
  </TitlesOfParts>
  <Company>Rush-Henrietta Central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Kristian Kuhn</dc:creator>
  <cp:lastModifiedBy>Kristian Kuhn</cp:lastModifiedBy>
  <cp:revision>4</cp:revision>
  <dcterms:created xsi:type="dcterms:W3CDTF">2011-11-22T13:34:35Z</dcterms:created>
  <dcterms:modified xsi:type="dcterms:W3CDTF">2011-11-22T14:01:05Z</dcterms:modified>
</cp:coreProperties>
</file>