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02724-20AE-45F3-9010-40F55CFCAC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2CDE8B-AA5A-434B-B558-150F3C75A6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825197-E0C1-49C3-9C42-2F2622B7BC85}"/>
              </a:ext>
            </a:extLst>
          </p:cNvPr>
          <p:cNvSpPr>
            <a:spLocks noGrp="1"/>
          </p:cNvSpPr>
          <p:nvPr>
            <p:ph type="dt" sz="half" idx="10"/>
          </p:nvPr>
        </p:nvSpPr>
        <p:spPr/>
        <p:txBody>
          <a:bodyPr/>
          <a:lstStyle/>
          <a:p>
            <a:fld id="{0639AC00-B23B-42B7-90C4-4E9A2A9019EE}" type="datetimeFigureOut">
              <a:rPr lang="en-US" smtClean="0"/>
              <a:t>9/7/2020</a:t>
            </a:fld>
            <a:endParaRPr lang="en-US"/>
          </a:p>
        </p:txBody>
      </p:sp>
      <p:sp>
        <p:nvSpPr>
          <p:cNvPr id="5" name="Footer Placeholder 4">
            <a:extLst>
              <a:ext uri="{FF2B5EF4-FFF2-40B4-BE49-F238E27FC236}">
                <a16:creationId xmlns:a16="http://schemas.microsoft.com/office/drawing/2014/main" id="{83E25D9C-578D-4EB9-9CC8-0590233608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BA2AC8-3761-46F8-B656-4C4E0C4340A7}"/>
              </a:ext>
            </a:extLst>
          </p:cNvPr>
          <p:cNvSpPr>
            <a:spLocks noGrp="1"/>
          </p:cNvSpPr>
          <p:nvPr>
            <p:ph type="sldNum" sz="quarter" idx="12"/>
          </p:nvPr>
        </p:nvSpPr>
        <p:spPr/>
        <p:txBody>
          <a:bodyPr/>
          <a:lstStyle/>
          <a:p>
            <a:fld id="{885D3BAC-ADBF-4B8D-99AB-B96FF30798C4}" type="slidenum">
              <a:rPr lang="en-US" smtClean="0"/>
              <a:t>‹#›</a:t>
            </a:fld>
            <a:endParaRPr lang="en-US"/>
          </a:p>
        </p:txBody>
      </p:sp>
    </p:spTree>
    <p:extLst>
      <p:ext uri="{BB962C8B-B14F-4D97-AF65-F5344CB8AC3E}">
        <p14:creationId xmlns:p14="http://schemas.microsoft.com/office/powerpoint/2010/main" val="4199872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D12E6-E6D1-40C0-A9A2-94A9B40A156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EAA323-E62A-4153-9DC4-AFD8B3A65C4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13F2D3-A8EF-4FD9-9B42-C6666AFFBEBF}"/>
              </a:ext>
            </a:extLst>
          </p:cNvPr>
          <p:cNvSpPr>
            <a:spLocks noGrp="1"/>
          </p:cNvSpPr>
          <p:nvPr>
            <p:ph type="dt" sz="half" idx="10"/>
          </p:nvPr>
        </p:nvSpPr>
        <p:spPr/>
        <p:txBody>
          <a:bodyPr/>
          <a:lstStyle/>
          <a:p>
            <a:fld id="{0639AC00-B23B-42B7-90C4-4E9A2A9019EE}" type="datetimeFigureOut">
              <a:rPr lang="en-US" smtClean="0"/>
              <a:t>9/7/2020</a:t>
            </a:fld>
            <a:endParaRPr lang="en-US"/>
          </a:p>
        </p:txBody>
      </p:sp>
      <p:sp>
        <p:nvSpPr>
          <p:cNvPr id="5" name="Footer Placeholder 4">
            <a:extLst>
              <a:ext uri="{FF2B5EF4-FFF2-40B4-BE49-F238E27FC236}">
                <a16:creationId xmlns:a16="http://schemas.microsoft.com/office/drawing/2014/main" id="{E264746F-F254-4CC3-A582-6DF5FBE00A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976BE4-C368-4D4D-8F57-607D769C6862}"/>
              </a:ext>
            </a:extLst>
          </p:cNvPr>
          <p:cNvSpPr>
            <a:spLocks noGrp="1"/>
          </p:cNvSpPr>
          <p:nvPr>
            <p:ph type="sldNum" sz="quarter" idx="12"/>
          </p:nvPr>
        </p:nvSpPr>
        <p:spPr/>
        <p:txBody>
          <a:bodyPr/>
          <a:lstStyle/>
          <a:p>
            <a:fld id="{885D3BAC-ADBF-4B8D-99AB-B96FF30798C4}" type="slidenum">
              <a:rPr lang="en-US" smtClean="0"/>
              <a:t>‹#›</a:t>
            </a:fld>
            <a:endParaRPr lang="en-US"/>
          </a:p>
        </p:txBody>
      </p:sp>
    </p:spTree>
    <p:extLst>
      <p:ext uri="{BB962C8B-B14F-4D97-AF65-F5344CB8AC3E}">
        <p14:creationId xmlns:p14="http://schemas.microsoft.com/office/powerpoint/2010/main" val="635928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9F082B-8357-4E07-9E01-29B61EEADC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B8C75AB-A6F5-48BD-A071-7D82012370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F615E8-FE91-4B24-B24D-D037275F0387}"/>
              </a:ext>
            </a:extLst>
          </p:cNvPr>
          <p:cNvSpPr>
            <a:spLocks noGrp="1"/>
          </p:cNvSpPr>
          <p:nvPr>
            <p:ph type="dt" sz="half" idx="10"/>
          </p:nvPr>
        </p:nvSpPr>
        <p:spPr/>
        <p:txBody>
          <a:bodyPr/>
          <a:lstStyle/>
          <a:p>
            <a:fld id="{0639AC00-B23B-42B7-90C4-4E9A2A9019EE}" type="datetimeFigureOut">
              <a:rPr lang="en-US" smtClean="0"/>
              <a:t>9/7/2020</a:t>
            </a:fld>
            <a:endParaRPr lang="en-US"/>
          </a:p>
        </p:txBody>
      </p:sp>
      <p:sp>
        <p:nvSpPr>
          <p:cNvPr id="5" name="Footer Placeholder 4">
            <a:extLst>
              <a:ext uri="{FF2B5EF4-FFF2-40B4-BE49-F238E27FC236}">
                <a16:creationId xmlns:a16="http://schemas.microsoft.com/office/drawing/2014/main" id="{1354C577-D7CD-4FF1-B2B9-0C136282C5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5E1467-9AEC-4855-973D-004E8AF72902}"/>
              </a:ext>
            </a:extLst>
          </p:cNvPr>
          <p:cNvSpPr>
            <a:spLocks noGrp="1"/>
          </p:cNvSpPr>
          <p:nvPr>
            <p:ph type="sldNum" sz="quarter" idx="12"/>
          </p:nvPr>
        </p:nvSpPr>
        <p:spPr/>
        <p:txBody>
          <a:bodyPr/>
          <a:lstStyle/>
          <a:p>
            <a:fld id="{885D3BAC-ADBF-4B8D-99AB-B96FF30798C4}" type="slidenum">
              <a:rPr lang="en-US" smtClean="0"/>
              <a:t>‹#›</a:t>
            </a:fld>
            <a:endParaRPr lang="en-US"/>
          </a:p>
        </p:txBody>
      </p:sp>
    </p:spTree>
    <p:extLst>
      <p:ext uri="{BB962C8B-B14F-4D97-AF65-F5344CB8AC3E}">
        <p14:creationId xmlns:p14="http://schemas.microsoft.com/office/powerpoint/2010/main" val="1367342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072B1-704F-40AA-A28F-B337644DA8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46782C-7026-46F7-B160-AF976777D3F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4316E7-7713-4335-A0AA-0AF3712F489A}"/>
              </a:ext>
            </a:extLst>
          </p:cNvPr>
          <p:cNvSpPr>
            <a:spLocks noGrp="1"/>
          </p:cNvSpPr>
          <p:nvPr>
            <p:ph type="dt" sz="half" idx="10"/>
          </p:nvPr>
        </p:nvSpPr>
        <p:spPr/>
        <p:txBody>
          <a:bodyPr/>
          <a:lstStyle/>
          <a:p>
            <a:fld id="{0639AC00-B23B-42B7-90C4-4E9A2A9019EE}" type="datetimeFigureOut">
              <a:rPr lang="en-US" smtClean="0"/>
              <a:t>9/7/2020</a:t>
            </a:fld>
            <a:endParaRPr lang="en-US"/>
          </a:p>
        </p:txBody>
      </p:sp>
      <p:sp>
        <p:nvSpPr>
          <p:cNvPr id="5" name="Footer Placeholder 4">
            <a:extLst>
              <a:ext uri="{FF2B5EF4-FFF2-40B4-BE49-F238E27FC236}">
                <a16:creationId xmlns:a16="http://schemas.microsoft.com/office/drawing/2014/main" id="{8D3DFBC1-B2FA-4949-BA11-4F2A11D376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B74DED-94B2-41C6-AC2E-1B34408874F7}"/>
              </a:ext>
            </a:extLst>
          </p:cNvPr>
          <p:cNvSpPr>
            <a:spLocks noGrp="1"/>
          </p:cNvSpPr>
          <p:nvPr>
            <p:ph type="sldNum" sz="quarter" idx="12"/>
          </p:nvPr>
        </p:nvSpPr>
        <p:spPr/>
        <p:txBody>
          <a:bodyPr/>
          <a:lstStyle/>
          <a:p>
            <a:fld id="{885D3BAC-ADBF-4B8D-99AB-B96FF30798C4}" type="slidenum">
              <a:rPr lang="en-US" smtClean="0"/>
              <a:t>‹#›</a:t>
            </a:fld>
            <a:endParaRPr lang="en-US"/>
          </a:p>
        </p:txBody>
      </p:sp>
    </p:spTree>
    <p:extLst>
      <p:ext uri="{BB962C8B-B14F-4D97-AF65-F5344CB8AC3E}">
        <p14:creationId xmlns:p14="http://schemas.microsoft.com/office/powerpoint/2010/main" val="377438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FF4FA-1BB6-4D6F-88C6-55B57E3711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BC0032-5D16-434E-879D-99D3DE964B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9F5D737-B7D5-4F8C-8B54-70C4010C6474}"/>
              </a:ext>
            </a:extLst>
          </p:cNvPr>
          <p:cNvSpPr>
            <a:spLocks noGrp="1"/>
          </p:cNvSpPr>
          <p:nvPr>
            <p:ph type="dt" sz="half" idx="10"/>
          </p:nvPr>
        </p:nvSpPr>
        <p:spPr/>
        <p:txBody>
          <a:bodyPr/>
          <a:lstStyle/>
          <a:p>
            <a:fld id="{0639AC00-B23B-42B7-90C4-4E9A2A9019EE}" type="datetimeFigureOut">
              <a:rPr lang="en-US" smtClean="0"/>
              <a:t>9/7/2020</a:t>
            </a:fld>
            <a:endParaRPr lang="en-US"/>
          </a:p>
        </p:txBody>
      </p:sp>
      <p:sp>
        <p:nvSpPr>
          <p:cNvPr id="5" name="Footer Placeholder 4">
            <a:extLst>
              <a:ext uri="{FF2B5EF4-FFF2-40B4-BE49-F238E27FC236}">
                <a16:creationId xmlns:a16="http://schemas.microsoft.com/office/drawing/2014/main" id="{1AEEAF08-7C78-4DB7-A3AD-A8EBAA6EDD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06EF74-9409-4143-B80E-96F9013C393C}"/>
              </a:ext>
            </a:extLst>
          </p:cNvPr>
          <p:cNvSpPr>
            <a:spLocks noGrp="1"/>
          </p:cNvSpPr>
          <p:nvPr>
            <p:ph type="sldNum" sz="quarter" idx="12"/>
          </p:nvPr>
        </p:nvSpPr>
        <p:spPr/>
        <p:txBody>
          <a:bodyPr/>
          <a:lstStyle/>
          <a:p>
            <a:fld id="{885D3BAC-ADBF-4B8D-99AB-B96FF30798C4}" type="slidenum">
              <a:rPr lang="en-US" smtClean="0"/>
              <a:t>‹#›</a:t>
            </a:fld>
            <a:endParaRPr lang="en-US"/>
          </a:p>
        </p:txBody>
      </p:sp>
    </p:spTree>
    <p:extLst>
      <p:ext uri="{BB962C8B-B14F-4D97-AF65-F5344CB8AC3E}">
        <p14:creationId xmlns:p14="http://schemas.microsoft.com/office/powerpoint/2010/main" val="1346132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B8603-5080-44C0-A8E7-69791F9F21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7ABE43-E8D3-4B9F-B3C0-4BE65B89FFF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183264-CE56-4873-ABDE-22E835DD80A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8374FE-4F09-42FA-8F58-0214BFD9E9EC}"/>
              </a:ext>
            </a:extLst>
          </p:cNvPr>
          <p:cNvSpPr>
            <a:spLocks noGrp="1"/>
          </p:cNvSpPr>
          <p:nvPr>
            <p:ph type="dt" sz="half" idx="10"/>
          </p:nvPr>
        </p:nvSpPr>
        <p:spPr/>
        <p:txBody>
          <a:bodyPr/>
          <a:lstStyle/>
          <a:p>
            <a:fld id="{0639AC00-B23B-42B7-90C4-4E9A2A9019EE}" type="datetimeFigureOut">
              <a:rPr lang="en-US" smtClean="0"/>
              <a:t>9/7/2020</a:t>
            </a:fld>
            <a:endParaRPr lang="en-US"/>
          </a:p>
        </p:txBody>
      </p:sp>
      <p:sp>
        <p:nvSpPr>
          <p:cNvPr id="6" name="Footer Placeholder 5">
            <a:extLst>
              <a:ext uri="{FF2B5EF4-FFF2-40B4-BE49-F238E27FC236}">
                <a16:creationId xmlns:a16="http://schemas.microsoft.com/office/drawing/2014/main" id="{E783C18E-C436-49BD-9670-307895159E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69FEF9-06CF-4FB1-9EEA-94DF7F64F3F7}"/>
              </a:ext>
            </a:extLst>
          </p:cNvPr>
          <p:cNvSpPr>
            <a:spLocks noGrp="1"/>
          </p:cNvSpPr>
          <p:nvPr>
            <p:ph type="sldNum" sz="quarter" idx="12"/>
          </p:nvPr>
        </p:nvSpPr>
        <p:spPr/>
        <p:txBody>
          <a:bodyPr/>
          <a:lstStyle/>
          <a:p>
            <a:fld id="{885D3BAC-ADBF-4B8D-99AB-B96FF30798C4}" type="slidenum">
              <a:rPr lang="en-US" smtClean="0"/>
              <a:t>‹#›</a:t>
            </a:fld>
            <a:endParaRPr lang="en-US"/>
          </a:p>
        </p:txBody>
      </p:sp>
    </p:spTree>
    <p:extLst>
      <p:ext uri="{BB962C8B-B14F-4D97-AF65-F5344CB8AC3E}">
        <p14:creationId xmlns:p14="http://schemas.microsoft.com/office/powerpoint/2010/main" val="2247735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655E5-F125-4F7E-A9F4-644A084D37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05BB3D-6419-407B-A474-19DD4CB38D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2869B3C-C1D3-48E6-9578-80FD79B6EA5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BB9239-5B85-4BA9-AB58-5A96FA6EF6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B57056D-C3E5-43CE-AC93-5E04E7E8813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B7D67A-363F-4505-9E16-2ADC1BB92FD0}"/>
              </a:ext>
            </a:extLst>
          </p:cNvPr>
          <p:cNvSpPr>
            <a:spLocks noGrp="1"/>
          </p:cNvSpPr>
          <p:nvPr>
            <p:ph type="dt" sz="half" idx="10"/>
          </p:nvPr>
        </p:nvSpPr>
        <p:spPr/>
        <p:txBody>
          <a:bodyPr/>
          <a:lstStyle/>
          <a:p>
            <a:fld id="{0639AC00-B23B-42B7-90C4-4E9A2A9019EE}" type="datetimeFigureOut">
              <a:rPr lang="en-US" smtClean="0"/>
              <a:t>9/7/2020</a:t>
            </a:fld>
            <a:endParaRPr lang="en-US"/>
          </a:p>
        </p:txBody>
      </p:sp>
      <p:sp>
        <p:nvSpPr>
          <p:cNvPr id="8" name="Footer Placeholder 7">
            <a:extLst>
              <a:ext uri="{FF2B5EF4-FFF2-40B4-BE49-F238E27FC236}">
                <a16:creationId xmlns:a16="http://schemas.microsoft.com/office/drawing/2014/main" id="{0B76896F-E972-4B0D-8B6A-C9ADF3335B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3F8426F-A73D-4EDB-ADB3-244EB8FF2C45}"/>
              </a:ext>
            </a:extLst>
          </p:cNvPr>
          <p:cNvSpPr>
            <a:spLocks noGrp="1"/>
          </p:cNvSpPr>
          <p:nvPr>
            <p:ph type="sldNum" sz="quarter" idx="12"/>
          </p:nvPr>
        </p:nvSpPr>
        <p:spPr/>
        <p:txBody>
          <a:bodyPr/>
          <a:lstStyle/>
          <a:p>
            <a:fld id="{885D3BAC-ADBF-4B8D-99AB-B96FF30798C4}" type="slidenum">
              <a:rPr lang="en-US" smtClean="0"/>
              <a:t>‹#›</a:t>
            </a:fld>
            <a:endParaRPr lang="en-US"/>
          </a:p>
        </p:txBody>
      </p:sp>
    </p:spTree>
    <p:extLst>
      <p:ext uri="{BB962C8B-B14F-4D97-AF65-F5344CB8AC3E}">
        <p14:creationId xmlns:p14="http://schemas.microsoft.com/office/powerpoint/2010/main" val="3222351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96B0C-3731-4310-ADE3-F8876DE522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FCC3D3-3215-4C16-87A0-78467DC8C92B}"/>
              </a:ext>
            </a:extLst>
          </p:cNvPr>
          <p:cNvSpPr>
            <a:spLocks noGrp="1"/>
          </p:cNvSpPr>
          <p:nvPr>
            <p:ph type="dt" sz="half" idx="10"/>
          </p:nvPr>
        </p:nvSpPr>
        <p:spPr/>
        <p:txBody>
          <a:bodyPr/>
          <a:lstStyle/>
          <a:p>
            <a:fld id="{0639AC00-B23B-42B7-90C4-4E9A2A9019EE}" type="datetimeFigureOut">
              <a:rPr lang="en-US" smtClean="0"/>
              <a:t>9/7/2020</a:t>
            </a:fld>
            <a:endParaRPr lang="en-US"/>
          </a:p>
        </p:txBody>
      </p:sp>
      <p:sp>
        <p:nvSpPr>
          <p:cNvPr id="4" name="Footer Placeholder 3">
            <a:extLst>
              <a:ext uri="{FF2B5EF4-FFF2-40B4-BE49-F238E27FC236}">
                <a16:creationId xmlns:a16="http://schemas.microsoft.com/office/drawing/2014/main" id="{18362ACC-209F-4B2D-8700-70CE7BF9B3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BF00AD4-9A63-468C-B8B7-DDD2753890C0}"/>
              </a:ext>
            </a:extLst>
          </p:cNvPr>
          <p:cNvSpPr>
            <a:spLocks noGrp="1"/>
          </p:cNvSpPr>
          <p:nvPr>
            <p:ph type="sldNum" sz="quarter" idx="12"/>
          </p:nvPr>
        </p:nvSpPr>
        <p:spPr/>
        <p:txBody>
          <a:bodyPr/>
          <a:lstStyle/>
          <a:p>
            <a:fld id="{885D3BAC-ADBF-4B8D-99AB-B96FF30798C4}" type="slidenum">
              <a:rPr lang="en-US" smtClean="0"/>
              <a:t>‹#›</a:t>
            </a:fld>
            <a:endParaRPr lang="en-US"/>
          </a:p>
        </p:txBody>
      </p:sp>
    </p:spTree>
    <p:extLst>
      <p:ext uri="{BB962C8B-B14F-4D97-AF65-F5344CB8AC3E}">
        <p14:creationId xmlns:p14="http://schemas.microsoft.com/office/powerpoint/2010/main" val="1982025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B04B37-52D8-499D-A4FD-FED59F3815A2}"/>
              </a:ext>
            </a:extLst>
          </p:cNvPr>
          <p:cNvSpPr>
            <a:spLocks noGrp="1"/>
          </p:cNvSpPr>
          <p:nvPr>
            <p:ph type="dt" sz="half" idx="10"/>
          </p:nvPr>
        </p:nvSpPr>
        <p:spPr/>
        <p:txBody>
          <a:bodyPr/>
          <a:lstStyle/>
          <a:p>
            <a:fld id="{0639AC00-B23B-42B7-90C4-4E9A2A9019EE}" type="datetimeFigureOut">
              <a:rPr lang="en-US" smtClean="0"/>
              <a:t>9/7/2020</a:t>
            </a:fld>
            <a:endParaRPr lang="en-US"/>
          </a:p>
        </p:txBody>
      </p:sp>
      <p:sp>
        <p:nvSpPr>
          <p:cNvPr id="3" name="Footer Placeholder 2">
            <a:extLst>
              <a:ext uri="{FF2B5EF4-FFF2-40B4-BE49-F238E27FC236}">
                <a16:creationId xmlns:a16="http://schemas.microsoft.com/office/drawing/2014/main" id="{C2D26A25-5D3D-4072-9838-FC7463D163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669C7D-DBA0-4FAF-BAB9-2DD0F08A7C4A}"/>
              </a:ext>
            </a:extLst>
          </p:cNvPr>
          <p:cNvSpPr>
            <a:spLocks noGrp="1"/>
          </p:cNvSpPr>
          <p:nvPr>
            <p:ph type="sldNum" sz="quarter" idx="12"/>
          </p:nvPr>
        </p:nvSpPr>
        <p:spPr/>
        <p:txBody>
          <a:bodyPr/>
          <a:lstStyle/>
          <a:p>
            <a:fld id="{885D3BAC-ADBF-4B8D-99AB-B96FF30798C4}" type="slidenum">
              <a:rPr lang="en-US" smtClean="0"/>
              <a:t>‹#›</a:t>
            </a:fld>
            <a:endParaRPr lang="en-US"/>
          </a:p>
        </p:txBody>
      </p:sp>
    </p:spTree>
    <p:extLst>
      <p:ext uri="{BB962C8B-B14F-4D97-AF65-F5344CB8AC3E}">
        <p14:creationId xmlns:p14="http://schemas.microsoft.com/office/powerpoint/2010/main" val="1083355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A7091-7ADF-4DB3-B6AA-67C198EB08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511907-64BC-4109-A66F-949E0DC897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7AFDE0-E9DA-4F20-8FFA-0AA5D9E79F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FEF870-D482-41D2-89C6-0D202DCCE862}"/>
              </a:ext>
            </a:extLst>
          </p:cNvPr>
          <p:cNvSpPr>
            <a:spLocks noGrp="1"/>
          </p:cNvSpPr>
          <p:nvPr>
            <p:ph type="dt" sz="half" idx="10"/>
          </p:nvPr>
        </p:nvSpPr>
        <p:spPr/>
        <p:txBody>
          <a:bodyPr/>
          <a:lstStyle/>
          <a:p>
            <a:fld id="{0639AC00-B23B-42B7-90C4-4E9A2A9019EE}" type="datetimeFigureOut">
              <a:rPr lang="en-US" smtClean="0"/>
              <a:t>9/7/2020</a:t>
            </a:fld>
            <a:endParaRPr lang="en-US"/>
          </a:p>
        </p:txBody>
      </p:sp>
      <p:sp>
        <p:nvSpPr>
          <p:cNvPr id="6" name="Footer Placeholder 5">
            <a:extLst>
              <a:ext uri="{FF2B5EF4-FFF2-40B4-BE49-F238E27FC236}">
                <a16:creationId xmlns:a16="http://schemas.microsoft.com/office/drawing/2014/main" id="{51BDE51F-AEA8-48BB-8D54-4747AA3EB4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32387D-CD9B-46F9-87C1-53EFC6F62863}"/>
              </a:ext>
            </a:extLst>
          </p:cNvPr>
          <p:cNvSpPr>
            <a:spLocks noGrp="1"/>
          </p:cNvSpPr>
          <p:nvPr>
            <p:ph type="sldNum" sz="quarter" idx="12"/>
          </p:nvPr>
        </p:nvSpPr>
        <p:spPr/>
        <p:txBody>
          <a:bodyPr/>
          <a:lstStyle/>
          <a:p>
            <a:fld id="{885D3BAC-ADBF-4B8D-99AB-B96FF30798C4}" type="slidenum">
              <a:rPr lang="en-US" smtClean="0"/>
              <a:t>‹#›</a:t>
            </a:fld>
            <a:endParaRPr lang="en-US"/>
          </a:p>
        </p:txBody>
      </p:sp>
    </p:spTree>
    <p:extLst>
      <p:ext uri="{BB962C8B-B14F-4D97-AF65-F5344CB8AC3E}">
        <p14:creationId xmlns:p14="http://schemas.microsoft.com/office/powerpoint/2010/main" val="2489374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F2E41-FB20-4647-A504-09C96DF8C8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017D06-8B0F-4CAD-9CC2-20BBEB1A5A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18DF24-DE79-400C-AA5B-50458C714B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228F3EE-4699-491C-8B18-D3B95C7B52C7}"/>
              </a:ext>
            </a:extLst>
          </p:cNvPr>
          <p:cNvSpPr>
            <a:spLocks noGrp="1"/>
          </p:cNvSpPr>
          <p:nvPr>
            <p:ph type="dt" sz="half" idx="10"/>
          </p:nvPr>
        </p:nvSpPr>
        <p:spPr/>
        <p:txBody>
          <a:bodyPr/>
          <a:lstStyle/>
          <a:p>
            <a:fld id="{0639AC00-B23B-42B7-90C4-4E9A2A9019EE}" type="datetimeFigureOut">
              <a:rPr lang="en-US" smtClean="0"/>
              <a:t>9/7/2020</a:t>
            </a:fld>
            <a:endParaRPr lang="en-US"/>
          </a:p>
        </p:txBody>
      </p:sp>
      <p:sp>
        <p:nvSpPr>
          <p:cNvPr id="6" name="Footer Placeholder 5">
            <a:extLst>
              <a:ext uri="{FF2B5EF4-FFF2-40B4-BE49-F238E27FC236}">
                <a16:creationId xmlns:a16="http://schemas.microsoft.com/office/drawing/2014/main" id="{E18AD1F9-B676-4FF1-B58C-F1F956D142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575E3D-D9FF-4C79-A0CD-1A668E3CB510}"/>
              </a:ext>
            </a:extLst>
          </p:cNvPr>
          <p:cNvSpPr>
            <a:spLocks noGrp="1"/>
          </p:cNvSpPr>
          <p:nvPr>
            <p:ph type="sldNum" sz="quarter" idx="12"/>
          </p:nvPr>
        </p:nvSpPr>
        <p:spPr/>
        <p:txBody>
          <a:bodyPr/>
          <a:lstStyle/>
          <a:p>
            <a:fld id="{885D3BAC-ADBF-4B8D-99AB-B96FF30798C4}" type="slidenum">
              <a:rPr lang="en-US" smtClean="0"/>
              <a:t>‹#›</a:t>
            </a:fld>
            <a:endParaRPr lang="en-US"/>
          </a:p>
        </p:txBody>
      </p:sp>
    </p:spTree>
    <p:extLst>
      <p:ext uri="{BB962C8B-B14F-4D97-AF65-F5344CB8AC3E}">
        <p14:creationId xmlns:p14="http://schemas.microsoft.com/office/powerpoint/2010/main" val="3879416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3558A0-C2CF-4216-8BA5-131447EFD6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78889C-C71B-4BBE-B8F9-199CBF1F7A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1A09C0-9F7E-4D1F-879D-A97EAF4FA0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39AC00-B23B-42B7-90C4-4E9A2A9019EE}" type="datetimeFigureOut">
              <a:rPr lang="en-US" smtClean="0"/>
              <a:t>9/7/2020</a:t>
            </a:fld>
            <a:endParaRPr lang="en-US"/>
          </a:p>
        </p:txBody>
      </p:sp>
      <p:sp>
        <p:nvSpPr>
          <p:cNvPr id="5" name="Footer Placeholder 4">
            <a:extLst>
              <a:ext uri="{FF2B5EF4-FFF2-40B4-BE49-F238E27FC236}">
                <a16:creationId xmlns:a16="http://schemas.microsoft.com/office/drawing/2014/main" id="{201C6979-9AE5-4AE6-8364-ECD6B82BF7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805521-85F6-46CB-B890-F057373115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D3BAC-ADBF-4B8D-99AB-B96FF30798C4}" type="slidenum">
              <a:rPr lang="en-US" smtClean="0"/>
              <a:t>‹#›</a:t>
            </a:fld>
            <a:endParaRPr lang="en-US"/>
          </a:p>
        </p:txBody>
      </p:sp>
    </p:spTree>
    <p:extLst>
      <p:ext uri="{BB962C8B-B14F-4D97-AF65-F5344CB8AC3E}">
        <p14:creationId xmlns:p14="http://schemas.microsoft.com/office/powerpoint/2010/main" val="2312639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cady@rhnet.or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D88DFD1-B462-48BB-9585-494D18B8EEA5}"/>
              </a:ext>
            </a:extLst>
          </p:cNvPr>
          <p:cNvSpPr/>
          <p:nvPr/>
        </p:nvSpPr>
        <p:spPr>
          <a:xfrm>
            <a:off x="0" y="4931419"/>
            <a:ext cx="12192000" cy="957977"/>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08AB875-EFF6-4441-BBD2-B8E63EA19030}"/>
              </a:ext>
            </a:extLst>
          </p:cNvPr>
          <p:cNvSpPr/>
          <p:nvPr/>
        </p:nvSpPr>
        <p:spPr>
          <a:xfrm>
            <a:off x="0" y="2725918"/>
            <a:ext cx="12192000" cy="957977"/>
          </a:xfrm>
          <a:prstGeom prst="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474BD4AC-0203-4EA9-8961-EC007383B2D1}"/>
              </a:ext>
            </a:extLst>
          </p:cNvPr>
          <p:cNvSpPr/>
          <p:nvPr/>
        </p:nvSpPr>
        <p:spPr>
          <a:xfrm>
            <a:off x="0" y="0"/>
            <a:ext cx="12192000" cy="957977"/>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76A4E4F0-BCDB-4487-AA72-38B8648D673F}"/>
              </a:ext>
            </a:extLst>
          </p:cNvPr>
          <p:cNvSpPr txBox="1"/>
          <p:nvPr/>
        </p:nvSpPr>
        <p:spPr>
          <a:xfrm>
            <a:off x="122549" y="188536"/>
            <a:ext cx="7126664" cy="769441"/>
          </a:xfrm>
          <a:prstGeom prst="rect">
            <a:avLst/>
          </a:prstGeom>
          <a:noFill/>
        </p:spPr>
        <p:txBody>
          <a:bodyPr wrap="square" rtlCol="0">
            <a:spAutoFit/>
          </a:bodyPr>
          <a:lstStyle/>
          <a:p>
            <a:r>
              <a:rPr lang="en-US" sz="4400" dirty="0">
                <a:latin typeface="HelloSip" panose="02000603000000000000" pitchFamily="2" charset="0"/>
                <a:ea typeface="HelloSip" panose="02000603000000000000" pitchFamily="2" charset="0"/>
              </a:rPr>
              <a:t>About Miss Cady</a:t>
            </a:r>
          </a:p>
        </p:txBody>
      </p:sp>
      <p:sp>
        <p:nvSpPr>
          <p:cNvPr id="6" name="TextBox 5">
            <a:extLst>
              <a:ext uri="{FF2B5EF4-FFF2-40B4-BE49-F238E27FC236}">
                <a16:creationId xmlns:a16="http://schemas.microsoft.com/office/drawing/2014/main" id="{BF0DF080-19B7-484B-B943-0A18F694462F}"/>
              </a:ext>
            </a:extLst>
          </p:cNvPr>
          <p:cNvSpPr txBox="1"/>
          <p:nvPr/>
        </p:nvSpPr>
        <p:spPr>
          <a:xfrm>
            <a:off x="122549" y="5119955"/>
            <a:ext cx="7126664" cy="769441"/>
          </a:xfrm>
          <a:prstGeom prst="rect">
            <a:avLst/>
          </a:prstGeom>
          <a:noFill/>
        </p:spPr>
        <p:txBody>
          <a:bodyPr wrap="square" rtlCol="0">
            <a:spAutoFit/>
          </a:bodyPr>
          <a:lstStyle/>
          <a:p>
            <a:r>
              <a:rPr lang="en-US" sz="4400" dirty="0">
                <a:latin typeface="HelloSip" panose="02000603000000000000" pitchFamily="2" charset="0"/>
                <a:ea typeface="HelloSip" panose="02000603000000000000" pitchFamily="2" charset="0"/>
              </a:rPr>
              <a:t>Contact</a:t>
            </a:r>
          </a:p>
        </p:txBody>
      </p:sp>
      <p:sp>
        <p:nvSpPr>
          <p:cNvPr id="7" name="TextBox 6">
            <a:extLst>
              <a:ext uri="{FF2B5EF4-FFF2-40B4-BE49-F238E27FC236}">
                <a16:creationId xmlns:a16="http://schemas.microsoft.com/office/drawing/2014/main" id="{4FA99848-7DEA-494C-AD61-9464B00508A7}"/>
              </a:ext>
            </a:extLst>
          </p:cNvPr>
          <p:cNvSpPr txBox="1"/>
          <p:nvPr/>
        </p:nvSpPr>
        <p:spPr>
          <a:xfrm>
            <a:off x="122549" y="2914454"/>
            <a:ext cx="7126664" cy="769441"/>
          </a:xfrm>
          <a:prstGeom prst="rect">
            <a:avLst/>
          </a:prstGeom>
          <a:noFill/>
        </p:spPr>
        <p:txBody>
          <a:bodyPr wrap="square" rtlCol="0">
            <a:spAutoFit/>
          </a:bodyPr>
          <a:lstStyle/>
          <a:p>
            <a:r>
              <a:rPr lang="en-US" sz="4400" dirty="0">
                <a:latin typeface="HelloSip" panose="02000603000000000000" pitchFamily="2" charset="0"/>
                <a:ea typeface="HelloSip" panose="02000603000000000000" pitchFamily="2" charset="0"/>
              </a:rPr>
              <a:t>About Sixth grade</a:t>
            </a:r>
          </a:p>
        </p:txBody>
      </p:sp>
      <p:pic>
        <p:nvPicPr>
          <p:cNvPr id="10" name="Picture 9">
            <a:extLst>
              <a:ext uri="{FF2B5EF4-FFF2-40B4-BE49-F238E27FC236}">
                <a16:creationId xmlns:a16="http://schemas.microsoft.com/office/drawing/2014/main" id="{16D73BE8-B716-4134-A577-09BB40FADABB}"/>
              </a:ext>
            </a:extLst>
          </p:cNvPr>
          <p:cNvPicPr>
            <a:picLocks noChangeAspect="1"/>
          </p:cNvPicPr>
          <p:nvPr/>
        </p:nvPicPr>
        <p:blipFill>
          <a:blip r:embed="rId2"/>
          <a:stretch>
            <a:fillRect/>
          </a:stretch>
        </p:blipFill>
        <p:spPr>
          <a:xfrm>
            <a:off x="9379670" y="0"/>
            <a:ext cx="2812330" cy="3712699"/>
          </a:xfrm>
          <a:prstGeom prst="rect">
            <a:avLst/>
          </a:prstGeom>
        </p:spPr>
      </p:pic>
      <p:sp>
        <p:nvSpPr>
          <p:cNvPr id="11" name="TextBox 10">
            <a:extLst>
              <a:ext uri="{FF2B5EF4-FFF2-40B4-BE49-F238E27FC236}">
                <a16:creationId xmlns:a16="http://schemas.microsoft.com/office/drawing/2014/main" id="{11DE1B70-44DF-430D-B444-3EEA685DE3B1}"/>
              </a:ext>
            </a:extLst>
          </p:cNvPr>
          <p:cNvSpPr txBox="1"/>
          <p:nvPr/>
        </p:nvSpPr>
        <p:spPr>
          <a:xfrm>
            <a:off x="0" y="957977"/>
            <a:ext cx="9379670" cy="1754326"/>
          </a:xfrm>
          <a:prstGeom prst="rect">
            <a:avLst/>
          </a:prstGeom>
          <a:noFill/>
        </p:spPr>
        <p:txBody>
          <a:bodyPr wrap="square" rtlCol="0">
            <a:spAutoFit/>
          </a:bodyPr>
          <a:lstStyle/>
          <a:p>
            <a:r>
              <a:rPr lang="en-US" dirty="0">
                <a:latin typeface="HelloHappy" panose="02000603000000000000" pitchFamily="2" charset="0"/>
                <a:ea typeface="HelloHappy" panose="02000603000000000000" pitchFamily="2" charset="0"/>
              </a:rPr>
              <a:t>Welcome to 6</a:t>
            </a:r>
            <a:r>
              <a:rPr lang="en-US" baseline="30000" dirty="0">
                <a:latin typeface="HelloHappy" panose="02000603000000000000" pitchFamily="2" charset="0"/>
                <a:ea typeface="HelloHappy" panose="02000603000000000000" pitchFamily="2" charset="0"/>
              </a:rPr>
              <a:t>th</a:t>
            </a:r>
            <a:r>
              <a:rPr lang="en-US" dirty="0">
                <a:latin typeface="HelloHappy" panose="02000603000000000000" pitchFamily="2" charset="0"/>
                <a:ea typeface="HelloHappy" panose="02000603000000000000" pitchFamily="2" charset="0"/>
              </a:rPr>
              <a:t> grade! I am so excited to be your teacher and I think this is going to be the best year ever. Before I meet you, I thought I’d introduce myself. I love teaching, iced coffee, Target, and bright colors. I grew up playing soccer and field hockey but now I play kickball. My favorite football team is the Buffalo Bills. On the weekend, you can find me eating pizza or trying not too spend too much money at Target. I can’t wait to meet you and learn all about the things you like and do for fun! Together, we are going to have an amazing year </a:t>
            </a:r>
            <a:r>
              <a:rPr lang="en-US" dirty="0">
                <a:latin typeface="HelloHappy" panose="02000603000000000000" pitchFamily="2" charset="0"/>
                <a:ea typeface="HelloHappy" panose="02000603000000000000" pitchFamily="2" charset="0"/>
                <a:sym typeface="Wingdings" panose="05000000000000000000" pitchFamily="2" charset="2"/>
              </a:rPr>
              <a:t> </a:t>
            </a:r>
            <a:endParaRPr lang="en-US" dirty="0">
              <a:latin typeface="HelloHappy" panose="02000603000000000000" pitchFamily="2" charset="0"/>
              <a:ea typeface="HelloHappy" panose="02000603000000000000" pitchFamily="2" charset="0"/>
            </a:endParaRPr>
          </a:p>
        </p:txBody>
      </p:sp>
      <p:sp>
        <p:nvSpPr>
          <p:cNvPr id="12" name="TextBox 11">
            <a:extLst>
              <a:ext uri="{FF2B5EF4-FFF2-40B4-BE49-F238E27FC236}">
                <a16:creationId xmlns:a16="http://schemas.microsoft.com/office/drawing/2014/main" id="{97207A1D-5FE7-4438-970A-E2260FB7F830}"/>
              </a:ext>
            </a:extLst>
          </p:cNvPr>
          <p:cNvSpPr txBox="1"/>
          <p:nvPr/>
        </p:nvSpPr>
        <p:spPr>
          <a:xfrm>
            <a:off x="0" y="3683895"/>
            <a:ext cx="12192000" cy="1200329"/>
          </a:xfrm>
          <a:prstGeom prst="rect">
            <a:avLst/>
          </a:prstGeom>
          <a:noFill/>
        </p:spPr>
        <p:txBody>
          <a:bodyPr wrap="square" rtlCol="0">
            <a:spAutoFit/>
          </a:bodyPr>
          <a:lstStyle/>
          <a:p>
            <a:r>
              <a:rPr lang="en-US" dirty="0">
                <a:latin typeface="HelloHappy" panose="02000603000000000000" pitchFamily="2" charset="0"/>
                <a:ea typeface="HelloHappy" panose="02000603000000000000" pitchFamily="2" charset="0"/>
              </a:rPr>
              <a:t>Sixth grade is a little different than other grades you’ve been in at Sherman. For starters, you are now the leaders of the building. Meaning that you are in charge of setting high expectations for the 4</a:t>
            </a:r>
            <a:r>
              <a:rPr lang="en-US" baseline="30000" dirty="0">
                <a:latin typeface="HelloHappy" panose="02000603000000000000" pitchFamily="2" charset="0"/>
                <a:ea typeface="HelloHappy" panose="02000603000000000000" pitchFamily="2" charset="0"/>
              </a:rPr>
              <a:t>th</a:t>
            </a:r>
            <a:r>
              <a:rPr lang="en-US" dirty="0">
                <a:latin typeface="HelloHappy" panose="02000603000000000000" pitchFamily="2" charset="0"/>
                <a:ea typeface="HelloHappy" panose="02000603000000000000" pitchFamily="2" charset="0"/>
              </a:rPr>
              <a:t> and 5</a:t>
            </a:r>
            <a:r>
              <a:rPr lang="en-US" baseline="30000" dirty="0">
                <a:latin typeface="HelloHappy" panose="02000603000000000000" pitchFamily="2" charset="0"/>
                <a:ea typeface="HelloHappy" panose="02000603000000000000" pitchFamily="2" charset="0"/>
              </a:rPr>
              <a:t>th</a:t>
            </a:r>
            <a:r>
              <a:rPr lang="en-US" dirty="0">
                <a:latin typeface="HelloHappy" panose="02000603000000000000" pitchFamily="2" charset="0"/>
                <a:ea typeface="HelloHappy" panose="02000603000000000000" pitchFamily="2" charset="0"/>
              </a:rPr>
              <a:t> graders to follow. I take your job as a 6</a:t>
            </a:r>
            <a:r>
              <a:rPr lang="en-US" baseline="30000" dirty="0">
                <a:latin typeface="HelloHappy" panose="02000603000000000000" pitchFamily="2" charset="0"/>
                <a:ea typeface="HelloHappy" panose="02000603000000000000" pitchFamily="2" charset="0"/>
              </a:rPr>
              <a:t>th</a:t>
            </a:r>
            <a:r>
              <a:rPr lang="en-US" dirty="0">
                <a:latin typeface="HelloHappy" panose="02000603000000000000" pitchFamily="2" charset="0"/>
                <a:ea typeface="HelloHappy" panose="02000603000000000000" pitchFamily="2" charset="0"/>
              </a:rPr>
              <a:t> grader very seriously. In addition, you have more than one teacher, Mrs. Weiner will be your math teacher and Mrs. Garrison will be with us for ELA! There is so much more to look forward to but you’ll just have to wait to see! </a:t>
            </a:r>
          </a:p>
        </p:txBody>
      </p:sp>
      <p:sp>
        <p:nvSpPr>
          <p:cNvPr id="13" name="TextBox 12">
            <a:extLst>
              <a:ext uri="{FF2B5EF4-FFF2-40B4-BE49-F238E27FC236}">
                <a16:creationId xmlns:a16="http://schemas.microsoft.com/office/drawing/2014/main" id="{6D7FB9CB-6EFE-4203-A380-2900718F9189}"/>
              </a:ext>
            </a:extLst>
          </p:cNvPr>
          <p:cNvSpPr txBox="1"/>
          <p:nvPr/>
        </p:nvSpPr>
        <p:spPr>
          <a:xfrm>
            <a:off x="0" y="5889396"/>
            <a:ext cx="12192000" cy="923330"/>
          </a:xfrm>
          <a:prstGeom prst="rect">
            <a:avLst/>
          </a:prstGeom>
          <a:noFill/>
        </p:spPr>
        <p:txBody>
          <a:bodyPr wrap="square" rtlCol="0">
            <a:spAutoFit/>
          </a:bodyPr>
          <a:lstStyle/>
          <a:p>
            <a:r>
              <a:rPr lang="en-US" dirty="0">
                <a:latin typeface="HelloHappy" panose="02000603000000000000" pitchFamily="2" charset="0"/>
                <a:ea typeface="HelloHappy" panose="02000603000000000000" pitchFamily="2" charset="0"/>
              </a:rPr>
              <a:t>Parents and students, please feel free to email me with anything you need! I am here to help make 6</a:t>
            </a:r>
            <a:r>
              <a:rPr lang="en-US" baseline="30000" dirty="0">
                <a:latin typeface="HelloHappy" panose="02000603000000000000" pitchFamily="2" charset="0"/>
                <a:ea typeface="HelloHappy" panose="02000603000000000000" pitchFamily="2" charset="0"/>
              </a:rPr>
              <a:t>th</a:t>
            </a:r>
            <a:r>
              <a:rPr lang="en-US" dirty="0">
                <a:latin typeface="HelloHappy" panose="02000603000000000000" pitchFamily="2" charset="0"/>
                <a:ea typeface="HelloHappy" panose="02000603000000000000" pitchFamily="2" charset="0"/>
              </a:rPr>
              <a:t> grade the best year ever. I can be reached at </a:t>
            </a:r>
            <a:r>
              <a:rPr lang="en-US" dirty="0">
                <a:latin typeface="HelloHappy" panose="02000603000000000000" pitchFamily="2" charset="0"/>
                <a:ea typeface="HelloHappy" panose="02000603000000000000" pitchFamily="2" charset="0"/>
                <a:hlinkClick r:id="rId3"/>
              </a:rPr>
              <a:t>lcady@rhnet.org</a:t>
            </a:r>
            <a:endParaRPr lang="en-US" dirty="0">
              <a:latin typeface="HelloHappy" panose="02000603000000000000" pitchFamily="2" charset="0"/>
              <a:ea typeface="HelloHappy" panose="02000603000000000000" pitchFamily="2" charset="0"/>
            </a:endParaRPr>
          </a:p>
          <a:p>
            <a:r>
              <a:rPr lang="en-US" dirty="0">
                <a:latin typeface="HelloHappy" panose="02000603000000000000" pitchFamily="2" charset="0"/>
                <a:ea typeface="HelloHappy" panose="02000603000000000000" pitchFamily="2" charset="0"/>
              </a:rPr>
              <a:t>Students, you are responsible for checking your email and Google Classroom daily for new assignments and announcements!</a:t>
            </a:r>
          </a:p>
        </p:txBody>
      </p:sp>
    </p:spTree>
    <p:extLst>
      <p:ext uri="{BB962C8B-B14F-4D97-AF65-F5344CB8AC3E}">
        <p14:creationId xmlns:p14="http://schemas.microsoft.com/office/powerpoint/2010/main" val="27191217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292</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HelloHappy</vt:lpstr>
      <vt:lpstr>HelloSip</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Leslie Cady</dc:creator>
  <cp:lastModifiedBy>Leslie Cady</cp:lastModifiedBy>
  <cp:revision>3</cp:revision>
  <dcterms:created xsi:type="dcterms:W3CDTF">2020-09-07T18:18:43Z</dcterms:created>
  <dcterms:modified xsi:type="dcterms:W3CDTF">2020-09-07T18:35:54Z</dcterms:modified>
</cp:coreProperties>
</file>