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67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9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6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2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6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0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19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0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4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4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C947-EF78-4117-9AB6-DB9842DC3C95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D376F-C6E3-4DBD-AC70-2E68382F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47eSlLSxa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get to double verb sentences!!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Strategies </a:t>
            </a:r>
            <a:r>
              <a:rPr lang="en-US" smtClean="0"/>
              <a:t>to </a:t>
            </a:r>
            <a:r>
              <a:rPr lang="en-US" smtClean="0"/>
              <a:t>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Haettenschweiler" pitchFamily="34" charset="0"/>
              </a:rPr>
              <a:t>ATTENTION!!!!</a:t>
            </a:r>
            <a:endParaRPr lang="en-US" sz="5400" dirty="0">
              <a:solidFill>
                <a:srgbClr val="FF0000"/>
              </a:solidFill>
              <a:latin typeface="Haettenschweiler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/>
              <a:t>When using “wall phrases”…</a:t>
            </a:r>
          </a:p>
          <a:p>
            <a:endParaRPr lang="en-US" dirty="0"/>
          </a:p>
          <a:p>
            <a:r>
              <a:rPr lang="en-US" dirty="0" smtClean="0"/>
              <a:t>You are changing the meaning of the original phrase a little- make sure it still makes sense.</a:t>
            </a:r>
          </a:p>
          <a:p>
            <a:endParaRPr lang="en-US" dirty="0"/>
          </a:p>
          <a:p>
            <a:r>
              <a:rPr lang="en-US" dirty="0" smtClean="0"/>
              <a:t>Mon </a:t>
            </a:r>
            <a:r>
              <a:rPr lang="en-US" dirty="0" err="1" smtClean="0"/>
              <a:t>père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conduit. </a:t>
            </a:r>
            <a:r>
              <a:rPr lang="en-US" sz="5400" dirty="0" smtClean="0"/>
              <a:t>≠ </a:t>
            </a:r>
            <a:r>
              <a:rPr lang="en-US" dirty="0" smtClean="0"/>
              <a:t>Il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faut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conduire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		</a:t>
            </a:r>
            <a:r>
              <a:rPr lang="en-US" sz="5400" dirty="0" smtClean="0">
                <a:sym typeface="Wingdings"/>
              </a:rPr>
              <a:t>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3308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Haettenschweiler" pitchFamily="34" charset="0"/>
              </a:rPr>
              <a:t>ATTENTION!!!!</a:t>
            </a:r>
            <a:endParaRPr lang="en-US" sz="5400" dirty="0">
              <a:solidFill>
                <a:srgbClr val="FF0000"/>
              </a:solidFill>
              <a:latin typeface="Haettenschweiler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When using “wall phrases”…</a:t>
            </a:r>
          </a:p>
          <a:p>
            <a:endParaRPr lang="en-US" dirty="0"/>
          </a:p>
          <a:p>
            <a:r>
              <a:rPr lang="en-US" dirty="0" smtClean="0"/>
              <a:t>The second verb needs to be in the infinitive (unconjugated) to be correct.</a:t>
            </a:r>
          </a:p>
          <a:p>
            <a:endParaRPr lang="en-US" dirty="0"/>
          </a:p>
          <a:p>
            <a:r>
              <a:rPr lang="en-US" sz="3900" dirty="0" err="1" smtClean="0"/>
              <a:t>J’</a:t>
            </a:r>
            <a:r>
              <a:rPr lang="en-US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</a:t>
            </a:r>
            <a:r>
              <a:rPr lang="en-US" sz="3900" dirty="0" smtClean="0"/>
              <a:t> </a:t>
            </a:r>
            <a:r>
              <a:rPr lang="en-US" sz="3900" dirty="0" err="1" smtClean="0"/>
              <a:t>besoin</a:t>
            </a:r>
            <a:r>
              <a:rPr lang="en-US" sz="3900" dirty="0" smtClean="0"/>
              <a:t> de 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mange</a:t>
            </a:r>
            <a:r>
              <a:rPr lang="en-US" sz="3900" dirty="0" smtClean="0"/>
              <a:t>.</a:t>
            </a:r>
          </a:p>
          <a:p>
            <a:endParaRPr lang="en-US" sz="3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3900" dirty="0" err="1" smtClean="0"/>
              <a:t>Tu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dois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vas.			</a:t>
            </a:r>
            <a:r>
              <a:rPr lang="en-US" sz="3900" dirty="0">
                <a:sym typeface="Wingdings"/>
              </a:rPr>
              <a:t> </a:t>
            </a:r>
            <a:endParaRPr lang="en-US" sz="3900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		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9152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Haettenschweiler" pitchFamily="34" charset="0"/>
              </a:rPr>
              <a:t>ATTENTION!!!!</a:t>
            </a:r>
            <a:endParaRPr lang="en-US" sz="5400" dirty="0">
              <a:solidFill>
                <a:srgbClr val="FF0000"/>
              </a:solidFill>
              <a:latin typeface="Haettenschweiler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When using “wall phrases”…</a:t>
            </a:r>
          </a:p>
          <a:p>
            <a:endParaRPr lang="en-US" dirty="0"/>
          </a:p>
          <a:p>
            <a:r>
              <a:rPr lang="en-US" dirty="0" smtClean="0"/>
              <a:t>The second verb needs to be in the infinitive (unconjugated) to be correct.</a:t>
            </a:r>
          </a:p>
          <a:p>
            <a:endParaRPr lang="en-US" dirty="0"/>
          </a:p>
          <a:p>
            <a:r>
              <a:rPr lang="en-US" sz="3900" dirty="0" err="1" smtClean="0"/>
              <a:t>J’</a:t>
            </a:r>
            <a:r>
              <a:rPr lang="en-US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</a:t>
            </a:r>
            <a:r>
              <a:rPr lang="en-US" sz="3900" dirty="0" smtClean="0"/>
              <a:t> </a:t>
            </a:r>
            <a:r>
              <a:rPr lang="en-US" sz="3900" dirty="0" err="1" smtClean="0"/>
              <a:t>besoin</a:t>
            </a:r>
            <a:r>
              <a:rPr lang="en-US" sz="3900" dirty="0" smtClean="0"/>
              <a:t> de 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manger</a:t>
            </a:r>
            <a:r>
              <a:rPr lang="en-US" sz="3900" dirty="0" smtClean="0"/>
              <a:t>.</a:t>
            </a:r>
          </a:p>
          <a:p>
            <a:endParaRPr lang="en-US" sz="3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3900" dirty="0" err="1" smtClean="0"/>
              <a:t>Tu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dois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aller</a:t>
            </a:r>
            <a:r>
              <a:rPr lang="en-US" sz="3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			</a:t>
            </a:r>
            <a:r>
              <a:rPr lang="en-US" sz="3900" dirty="0">
                <a:sym typeface="Wingdings"/>
              </a:rPr>
              <a:t> </a:t>
            </a:r>
            <a:r>
              <a:rPr lang="en-US" sz="3900" dirty="0" smtClean="0">
                <a:sym typeface="Wingdings"/>
              </a:rPr>
              <a:t></a:t>
            </a:r>
            <a:endParaRPr lang="en-US" sz="3900" dirty="0" smtClean="0"/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		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5919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Just tell me more.</a:t>
            </a:r>
          </a:p>
          <a:p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vais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à la piscine en </a:t>
            </a:r>
            <a:r>
              <a:rPr lang="en-US" dirty="0" err="1" smtClean="0"/>
              <a:t>été</a:t>
            </a:r>
            <a:r>
              <a:rPr lang="en-US" dirty="0" smtClean="0"/>
              <a:t>…</a:t>
            </a:r>
          </a:p>
          <a:p>
            <a:pPr marL="457200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fantastique</a:t>
            </a:r>
            <a:r>
              <a:rPr lang="en-US" dirty="0" smtClean="0"/>
              <a:t>!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fais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du </a:t>
            </a:r>
            <a:r>
              <a:rPr lang="en-US" dirty="0" err="1" smtClean="0"/>
              <a:t>vélo</a:t>
            </a:r>
            <a:r>
              <a:rPr lang="en-US" dirty="0" smtClean="0"/>
              <a:t> avec </a:t>
            </a:r>
            <a:r>
              <a:rPr lang="en-US" dirty="0" err="1" smtClean="0"/>
              <a:t>mon</a:t>
            </a:r>
            <a:r>
              <a:rPr lang="en-US" dirty="0" smtClean="0"/>
              <a:t> </a:t>
            </a:r>
            <a:r>
              <a:rPr lang="en-US" dirty="0" err="1" smtClean="0"/>
              <a:t>ami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US" dirty="0" err="1"/>
              <a:t>c</a:t>
            </a:r>
            <a:r>
              <a:rPr lang="en-US" dirty="0" err="1" smtClean="0"/>
              <a:t>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assez</a:t>
            </a:r>
            <a:r>
              <a:rPr lang="en-US" dirty="0" smtClean="0"/>
              <a:t> </a:t>
            </a:r>
            <a:r>
              <a:rPr lang="en-US" dirty="0" err="1" smtClean="0"/>
              <a:t>vite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6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Tell me more with a connector word (conjunction)</a:t>
            </a:r>
            <a:endParaRPr lang="en-US" sz="4800" dirty="0"/>
          </a:p>
          <a:p>
            <a:r>
              <a:rPr lang="en-US" b="1" dirty="0"/>
              <a:t>e</a:t>
            </a:r>
            <a:r>
              <a:rPr lang="en-US" b="1" dirty="0" smtClean="0"/>
              <a:t>t, </a:t>
            </a:r>
            <a:r>
              <a:rPr lang="en-US" b="1" dirty="0" err="1" smtClean="0"/>
              <a:t>mais</a:t>
            </a:r>
            <a:r>
              <a:rPr lang="en-US" b="1" dirty="0" smtClean="0"/>
              <a:t>, </a:t>
            </a:r>
            <a:r>
              <a:rPr lang="en-US" b="1" dirty="0" err="1" smtClean="0"/>
              <a:t>puis</a:t>
            </a:r>
            <a:r>
              <a:rPr lang="en-US" b="1" dirty="0" smtClean="0"/>
              <a:t>, etc.</a:t>
            </a:r>
          </a:p>
          <a:p>
            <a:endParaRPr lang="en-US" b="1" dirty="0"/>
          </a:p>
          <a:p>
            <a:r>
              <a:rPr lang="en-US" dirty="0" err="1" smtClean="0"/>
              <a:t>J’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aime</a:t>
            </a:r>
            <a:r>
              <a:rPr lang="en-US" dirty="0" smtClean="0"/>
              <a:t> la </a:t>
            </a:r>
            <a:r>
              <a:rPr lang="en-US" dirty="0" err="1" smtClean="0"/>
              <a:t>classe</a:t>
            </a:r>
            <a:r>
              <a:rPr lang="en-US" dirty="0" smtClean="0"/>
              <a:t> de la santé, </a:t>
            </a:r>
            <a:r>
              <a:rPr lang="en-US" b="1" dirty="0" err="1" smtClean="0"/>
              <a:t>mais</a:t>
            </a:r>
            <a:r>
              <a:rPr lang="en-US" b="1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déteste</a:t>
            </a:r>
            <a:r>
              <a:rPr lang="en-US" dirty="0" smtClean="0"/>
              <a:t> la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d’anglais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prend</a:t>
            </a:r>
            <a:r>
              <a:rPr lang="en-US" dirty="0" smtClean="0"/>
              <a:t> le </a:t>
            </a:r>
            <a:r>
              <a:rPr lang="en-US" dirty="0" err="1" smtClean="0"/>
              <a:t>youart</a:t>
            </a:r>
            <a:r>
              <a:rPr lang="en-US" dirty="0" smtClean="0"/>
              <a:t> le </a:t>
            </a:r>
            <a:r>
              <a:rPr lang="en-US" dirty="0" err="1" smtClean="0"/>
              <a:t>matin</a:t>
            </a:r>
            <a:r>
              <a:rPr lang="en-US" dirty="0" smtClean="0"/>
              <a:t>, </a:t>
            </a:r>
            <a:r>
              <a:rPr lang="en-US" b="1" dirty="0" smtClean="0"/>
              <a:t>et</a:t>
            </a:r>
            <a:r>
              <a:rPr lang="en-US" dirty="0" smtClean="0"/>
              <a:t> 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préfère</a:t>
            </a:r>
            <a:r>
              <a:rPr lang="en-US" dirty="0" smtClean="0"/>
              <a:t> le </a:t>
            </a:r>
            <a:r>
              <a:rPr lang="en-US" dirty="0" err="1" smtClean="0"/>
              <a:t>youart</a:t>
            </a:r>
            <a:r>
              <a:rPr lang="en-US" dirty="0" smtClean="0"/>
              <a:t> après le </a:t>
            </a:r>
            <a:r>
              <a:rPr lang="en-US" dirty="0" err="1" smtClean="0"/>
              <a:t>dîner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Je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lève</a:t>
            </a:r>
            <a:r>
              <a:rPr lang="en-US" dirty="0" smtClean="0"/>
              <a:t> </a:t>
            </a:r>
            <a:r>
              <a:rPr lang="en-US" b="1" dirty="0" err="1" smtClean="0"/>
              <a:t>puis</a:t>
            </a:r>
            <a:r>
              <a:rPr lang="en-US" dirty="0" smtClean="0"/>
              <a:t> je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 douche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5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Put it in the </a:t>
            </a:r>
            <a:r>
              <a:rPr lang="en-US" sz="4800" dirty="0" err="1" smtClean="0"/>
              <a:t>futur</a:t>
            </a:r>
            <a:r>
              <a:rPr lang="en-US" sz="4800" dirty="0" smtClean="0"/>
              <a:t> </a:t>
            </a:r>
            <a:r>
              <a:rPr lang="en-US" sz="4800" dirty="0" err="1" smtClean="0"/>
              <a:t>proche</a:t>
            </a:r>
            <a:r>
              <a:rPr lang="en-US" sz="4800" dirty="0" smtClean="0"/>
              <a:t>!</a:t>
            </a:r>
          </a:p>
          <a:p>
            <a:r>
              <a:rPr lang="en-US" dirty="0" smtClean="0"/>
              <a:t>If we’re making future plans, tell me what you’re “going to” do.</a:t>
            </a:r>
          </a:p>
          <a:p>
            <a:endParaRPr lang="en-US" dirty="0"/>
          </a:p>
          <a:p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paie</a:t>
            </a:r>
            <a:r>
              <a:rPr lang="en-US" dirty="0" smtClean="0"/>
              <a:t>- I’m paying</a:t>
            </a:r>
          </a:p>
          <a:p>
            <a:pPr marL="0" indent="0">
              <a:buNone/>
            </a:pPr>
            <a:r>
              <a:rPr lang="en-US" dirty="0" smtClean="0"/>
              <a:t>	↓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Je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vais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payer</a:t>
            </a:r>
            <a:r>
              <a:rPr lang="en-US" sz="32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n-US" sz="900" smtClean="0">
              <a:hlinkClick r:id="rId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900" smtClean="0">
                <a:hlinkClick r:id="rId2"/>
              </a:rPr>
              <a:t>http</a:t>
            </a:r>
            <a:r>
              <a:rPr lang="en-US" sz="900" dirty="0">
                <a:hlinkClick r:id="rId2"/>
              </a:rPr>
              <a:t>://</a:t>
            </a:r>
            <a:r>
              <a:rPr lang="en-US" sz="900" dirty="0" smtClean="0">
                <a:hlinkClick r:id="rId2"/>
              </a:rPr>
              <a:t>www.youtube.com/watch?v=y47eSlLSxa0</a:t>
            </a:r>
            <a:endParaRPr lang="en-US" sz="900" dirty="0" smtClean="0"/>
          </a:p>
          <a:p>
            <a:pPr lvl="1">
              <a:buFont typeface="Arial" pitchFamily="34" charset="0"/>
              <a:buChar char="•"/>
            </a:pPr>
            <a:endParaRPr lang="en-US" sz="32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2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Put it in the passé </a:t>
            </a:r>
            <a:r>
              <a:rPr lang="en-US" sz="4800" dirty="0" err="1" smtClean="0"/>
              <a:t>composé</a:t>
            </a:r>
            <a:r>
              <a:rPr lang="en-US" sz="4800" dirty="0" smtClean="0"/>
              <a:t>!</a:t>
            </a:r>
          </a:p>
          <a:p>
            <a:r>
              <a:rPr lang="en-US" dirty="0" smtClean="0"/>
              <a:t>If it’s appropriate for the situation, you’re already using two verbs.</a:t>
            </a:r>
          </a:p>
          <a:p>
            <a:pPr lvl="6"/>
            <a:endParaRPr lang="en-US" sz="3200" dirty="0" smtClean="0"/>
          </a:p>
          <a:p>
            <a:pPr lvl="6"/>
            <a:r>
              <a:rPr lang="en-US" sz="3200" dirty="0" smtClean="0"/>
              <a:t>Je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chante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2743200" lvl="6" indent="0">
              <a:buNone/>
            </a:pPr>
            <a:r>
              <a:rPr lang="en-US" sz="3200" dirty="0" smtClean="0"/>
              <a:t>↓</a:t>
            </a:r>
          </a:p>
          <a:p>
            <a:pPr lvl="6"/>
            <a:r>
              <a:rPr lang="en-US" sz="3200" dirty="0" err="1" smtClean="0"/>
              <a:t>J’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chanté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6"/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6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77723" y="2327997"/>
            <a:ext cx="2414588" cy="286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Strategy #1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Never tell me that you like something that can be a verb.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en-US" sz="3600" dirty="0"/>
          </a:p>
          <a:p>
            <a:pPr marL="136525" indent="0">
              <a:buFont typeface="Wingdings 2" pitchFamily="18" charset="2"/>
              <a:buNone/>
              <a:defRPr/>
            </a:pPr>
            <a:r>
              <a:rPr lang="en-US" sz="3600" dirty="0" smtClean="0"/>
              <a:t>Example: </a:t>
            </a:r>
            <a:r>
              <a:rPr lang="en-US" sz="3600" dirty="0" err="1" smtClean="0"/>
              <a:t>J’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aime</a:t>
            </a:r>
            <a:r>
              <a:rPr lang="en-US" sz="3600" dirty="0" smtClean="0"/>
              <a:t> la pizza  →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en-US" sz="3600" dirty="0"/>
          </a:p>
          <a:p>
            <a:pPr marL="136525" indent="0">
              <a:buFont typeface="Wingdings 2" pitchFamily="18" charset="2"/>
              <a:buNone/>
              <a:defRPr/>
            </a:pPr>
            <a:endParaRPr lang="en-US" sz="3600" dirty="0" smtClean="0"/>
          </a:p>
          <a:p>
            <a:pPr marL="136525" indent="0">
              <a:buFont typeface="Wingdings 2" pitchFamily="18" charset="2"/>
              <a:buNone/>
              <a:defRPr/>
            </a:pPr>
            <a:r>
              <a:rPr lang="en-US" sz="3600" dirty="0" err="1" smtClean="0"/>
              <a:t>J’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aime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manger</a:t>
            </a:r>
            <a:r>
              <a:rPr lang="en-US" sz="3600" dirty="0" smtClean="0"/>
              <a:t> la pizza.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31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53460">
            <a:off x="1810095" y="1126473"/>
            <a:ext cx="1773441" cy="2104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préfères</a:t>
            </a:r>
            <a:r>
              <a:rPr lang="en-US" sz="3600" dirty="0" smtClean="0"/>
              <a:t> le football</a:t>
            </a:r>
          </a:p>
          <a:p>
            <a:r>
              <a:rPr lang="en-US" sz="3600" dirty="0" smtClean="0"/>
              <a:t>Il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adore</a:t>
            </a:r>
            <a:r>
              <a:rPr lang="en-US" sz="3600" dirty="0" smtClean="0"/>
              <a:t> les </a:t>
            </a:r>
            <a:r>
              <a:rPr lang="en-US" sz="3600" dirty="0" err="1" smtClean="0"/>
              <a:t>livres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↓</a:t>
            </a:r>
          </a:p>
          <a:p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préfères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jouer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 smtClean="0"/>
              <a:t>au football.</a:t>
            </a:r>
          </a:p>
          <a:p>
            <a:r>
              <a:rPr lang="en-US" sz="3600" dirty="0" smtClean="0"/>
              <a:t>Il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adore lire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510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800" dirty="0" smtClean="0"/>
              <a:t>Tell me why.</a:t>
            </a:r>
          </a:p>
          <a:p>
            <a:endParaRPr lang="en-US" sz="3600" dirty="0"/>
          </a:p>
          <a:p>
            <a:r>
              <a:rPr lang="en-US" sz="3600" dirty="0" err="1" smtClean="0"/>
              <a:t>J’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aime</a:t>
            </a:r>
            <a:r>
              <a:rPr lang="en-US" sz="3600" dirty="0" smtClean="0"/>
              <a:t> la pizza……</a:t>
            </a:r>
          </a:p>
          <a:p>
            <a:endParaRPr lang="en-US" sz="3600" dirty="0"/>
          </a:p>
          <a:p>
            <a:pPr marL="914400" lvl="2" indent="0">
              <a:buNone/>
            </a:pPr>
            <a:r>
              <a:rPr lang="en-US" sz="3600" dirty="0" err="1"/>
              <a:t>p</a:t>
            </a:r>
            <a:r>
              <a:rPr lang="en-US" sz="3600" dirty="0" err="1" smtClean="0"/>
              <a:t>arce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je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préfère</a:t>
            </a:r>
            <a:r>
              <a:rPr lang="en-US" sz="3600" dirty="0" smtClean="0"/>
              <a:t> la cuisine </a:t>
            </a:r>
            <a:r>
              <a:rPr lang="en-US" sz="3600" dirty="0" err="1" smtClean="0"/>
              <a:t>italienne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 smtClean="0"/>
              <a:t> 	</a:t>
            </a:r>
            <a:r>
              <a:rPr lang="en-US" sz="3600" dirty="0" err="1" smtClean="0"/>
              <a:t>parce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/>
              <a:t>j</a:t>
            </a:r>
            <a:r>
              <a:rPr lang="en-US" sz="3600" dirty="0" err="1" smtClean="0"/>
              <a:t>’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adore</a:t>
            </a:r>
            <a:r>
              <a:rPr lang="en-US" sz="3600" dirty="0" smtClean="0"/>
              <a:t> le </a:t>
            </a:r>
            <a:r>
              <a:rPr lang="en-US" sz="3600" dirty="0" err="1" smtClean="0"/>
              <a:t>fromage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err="1" smtClean="0"/>
              <a:t>parce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dirty="0" err="1" smtClean="0"/>
              <a:t>c’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sz="3600" dirty="0" smtClean="0"/>
              <a:t> </a:t>
            </a:r>
            <a:r>
              <a:rPr lang="en-US" sz="3600" dirty="0" err="1" smtClean="0"/>
              <a:t>délicieux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641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Je </a:t>
            </a:r>
            <a:r>
              <a:rPr lang="en-US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suis</a:t>
            </a:r>
            <a:r>
              <a:rPr lang="en-US" sz="4000" dirty="0" smtClean="0"/>
              <a:t> </a:t>
            </a:r>
            <a:r>
              <a:rPr lang="en-US" sz="4000" dirty="0" err="1" smtClean="0"/>
              <a:t>occupé</a:t>
            </a:r>
            <a:r>
              <a:rPr lang="en-US" sz="4000" dirty="0" smtClean="0"/>
              <a:t>….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err="1" smtClean="0"/>
              <a:t>parce</a:t>
            </a:r>
            <a:r>
              <a:rPr lang="en-US" sz="4000" dirty="0" smtClean="0"/>
              <a:t> </a:t>
            </a:r>
            <a:r>
              <a:rPr lang="en-US" sz="4000" dirty="0" err="1" smtClean="0"/>
              <a:t>qu’il</a:t>
            </a:r>
            <a:r>
              <a:rPr lang="en-US" sz="4000" dirty="0" smtClean="0"/>
              <a:t> y </a:t>
            </a:r>
            <a:r>
              <a:rPr lang="en-U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4000" dirty="0" smtClean="0"/>
              <a:t> un match de 	basketball.</a:t>
            </a:r>
          </a:p>
          <a:p>
            <a:r>
              <a:rPr lang="en-US" sz="4000" dirty="0" smtClean="0"/>
              <a:t>Nous </a:t>
            </a:r>
            <a:r>
              <a:rPr lang="en-US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préferons</a:t>
            </a:r>
            <a:r>
              <a:rPr lang="en-US" sz="4000" dirty="0" smtClean="0"/>
              <a:t> </a:t>
            </a:r>
            <a:r>
              <a:rPr lang="en-US" sz="4000" dirty="0" err="1" smtClean="0"/>
              <a:t>une</a:t>
            </a:r>
            <a:r>
              <a:rPr lang="en-US" sz="4000" dirty="0" smtClean="0"/>
              <a:t> </a:t>
            </a:r>
            <a:r>
              <a:rPr lang="en-US" sz="4000" dirty="0" err="1" smtClean="0"/>
              <a:t>boume</a:t>
            </a:r>
            <a:r>
              <a:rPr lang="en-US" sz="4000" dirty="0" smtClean="0"/>
              <a:t>…</a:t>
            </a:r>
          </a:p>
          <a:p>
            <a:pPr marL="457200" lvl="1" indent="0">
              <a:buNone/>
            </a:pPr>
            <a:r>
              <a:rPr lang="en-US" sz="4000" dirty="0"/>
              <a:t>	</a:t>
            </a:r>
            <a:r>
              <a:rPr lang="en-US" sz="4000" dirty="0" err="1" smtClean="0"/>
              <a:t>parce</a:t>
            </a:r>
            <a:r>
              <a:rPr lang="en-US" sz="4000" dirty="0" smtClean="0"/>
              <a:t> </a:t>
            </a:r>
            <a:r>
              <a:rPr lang="en-US" sz="4000" dirty="0" err="1" smtClean="0"/>
              <a:t>que</a:t>
            </a:r>
            <a:r>
              <a:rPr lang="en-US" sz="4000" dirty="0" smtClean="0"/>
              <a:t> </a:t>
            </a:r>
            <a:r>
              <a:rPr lang="en-US" sz="4000" dirty="0" err="1" smtClean="0"/>
              <a:t>c’</a:t>
            </a:r>
            <a:r>
              <a:rPr lang="en-US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sz="4000" dirty="0" smtClean="0"/>
              <a:t> </a:t>
            </a:r>
            <a:r>
              <a:rPr lang="en-US" sz="4000" dirty="0" err="1" smtClean="0"/>
              <a:t>amusant</a:t>
            </a:r>
            <a:r>
              <a:rPr lang="en-US" sz="3600" dirty="0" smtClean="0"/>
              <a:t>.</a:t>
            </a:r>
          </a:p>
          <a:p>
            <a:r>
              <a:rPr lang="en-US" sz="4000" dirty="0" smtClean="0"/>
              <a:t>Il </a:t>
            </a:r>
            <a:r>
              <a:rPr lang="en-US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voudrait</a:t>
            </a:r>
            <a:r>
              <a:rPr lang="en-US" sz="4000" dirty="0" smtClean="0"/>
              <a:t> </a:t>
            </a:r>
            <a:r>
              <a:rPr lang="en-US" sz="4000" dirty="0" err="1" smtClean="0"/>
              <a:t>une</a:t>
            </a:r>
            <a:r>
              <a:rPr lang="en-US" sz="4000" dirty="0" smtClean="0"/>
              <a:t> </a:t>
            </a:r>
            <a:r>
              <a:rPr lang="en-US" sz="4000" dirty="0" err="1" smtClean="0"/>
              <a:t>autre</a:t>
            </a:r>
            <a:r>
              <a:rPr lang="en-US" sz="4000" dirty="0" smtClean="0"/>
              <a:t> </a:t>
            </a:r>
            <a:r>
              <a:rPr lang="en-US" sz="4000" dirty="0" err="1" smtClean="0"/>
              <a:t>bicyclette</a:t>
            </a:r>
            <a:r>
              <a:rPr lang="en-US" sz="4000" dirty="0" smtClean="0"/>
              <a:t>…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err="1" smtClean="0"/>
              <a:t>parce</a:t>
            </a:r>
            <a:r>
              <a:rPr lang="en-US" sz="4000" dirty="0" smtClean="0"/>
              <a:t> </a:t>
            </a:r>
            <a:r>
              <a:rPr lang="en-US" sz="4000" dirty="0" err="1" smtClean="0"/>
              <a:t>que</a:t>
            </a:r>
            <a:r>
              <a:rPr lang="en-US" sz="4000" dirty="0" smtClean="0"/>
              <a:t> la </a:t>
            </a:r>
            <a:r>
              <a:rPr lang="en-US" sz="4000" dirty="0" err="1" smtClean="0"/>
              <a:t>sienne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sz="4000" dirty="0" smtClean="0"/>
              <a:t> </a:t>
            </a:r>
            <a:r>
              <a:rPr lang="en-US" sz="4000" dirty="0" err="1" smtClean="0"/>
              <a:t>cassé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2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Haettenschweiler" pitchFamily="34" charset="0"/>
              </a:rPr>
              <a:t>ATTENTION!!!!</a:t>
            </a:r>
            <a:endParaRPr lang="en-US" sz="5400" dirty="0">
              <a:solidFill>
                <a:srgbClr val="FF0000"/>
              </a:solidFill>
              <a:latin typeface="Haettenschweiler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 smtClean="0"/>
              <a:t>DON’T use the same verb twice! </a:t>
            </a:r>
          </a:p>
          <a:p>
            <a:endParaRPr lang="en-US" dirty="0"/>
          </a:p>
          <a:p>
            <a:r>
              <a:rPr lang="en-US" dirty="0" err="1" smtClean="0"/>
              <a:t>J’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la </a:t>
            </a:r>
            <a:r>
              <a:rPr lang="en-US" dirty="0" err="1" smtClean="0"/>
              <a:t>classe</a:t>
            </a:r>
            <a:r>
              <a:rPr lang="en-US" dirty="0" smtClean="0"/>
              <a:t> des sciences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j’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aime</a:t>
            </a:r>
            <a:r>
              <a:rPr lang="en-US" dirty="0" smtClean="0"/>
              <a:t> le </a:t>
            </a:r>
            <a:r>
              <a:rPr lang="en-US" dirty="0" err="1" smtClean="0"/>
              <a:t>professeur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boume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/>
              <a:t> </a:t>
            </a:r>
            <a:r>
              <a:rPr lang="en-US" dirty="0" err="1" smtClean="0"/>
              <a:t>magnifique</a:t>
            </a:r>
            <a:r>
              <a:rPr lang="en-US" dirty="0" smtClean="0"/>
              <a:t> </a:t>
            </a:r>
            <a:r>
              <a:rPr lang="en-US" dirty="0" err="1" smtClean="0"/>
              <a:t>parce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/>
              <a:t> </a:t>
            </a:r>
            <a:r>
              <a:rPr lang="en-US" dirty="0" err="1" smtClean="0"/>
              <a:t>amusante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59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an “adjuster phrase” before the simple statement that you would have made.</a:t>
            </a:r>
          </a:p>
          <a:p>
            <a:pPr marL="0" indent="0">
              <a:buNone/>
            </a:pPr>
            <a:r>
              <a:rPr lang="en-US" dirty="0" smtClean="0"/>
              <a:t>	Je/Il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pense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…	</a:t>
            </a:r>
            <a:r>
              <a:rPr lang="en-US" dirty="0" err="1" smtClean="0"/>
              <a:t>J’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espère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…	</a:t>
            </a:r>
          </a:p>
          <a:p>
            <a:pPr marL="457200" lvl="1" indent="0">
              <a:buNone/>
            </a:pPr>
            <a:r>
              <a:rPr lang="en-US" sz="2000" dirty="0" smtClean="0"/>
              <a:t>	(Barely changes the meaning)	(changes </a:t>
            </a:r>
            <a:r>
              <a:rPr lang="en-US" sz="2000" dirty="0"/>
              <a:t>the </a:t>
            </a:r>
            <a:r>
              <a:rPr lang="en-US" sz="2000" dirty="0" smtClean="0"/>
              <a:t>meaning a little)</a:t>
            </a:r>
            <a:endParaRPr lang="en-US" sz="2000" dirty="0"/>
          </a:p>
          <a:p>
            <a:r>
              <a:rPr lang="en-US" dirty="0" smtClean="0"/>
              <a:t>Example: Elle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/>
              <a:t> </a:t>
            </a:r>
            <a:r>
              <a:rPr lang="en-US" dirty="0" err="1" smtClean="0"/>
              <a:t>sympa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	↓</a:t>
            </a:r>
          </a:p>
          <a:p>
            <a:pPr marL="0" indent="0">
              <a:buNone/>
            </a:pPr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pense</a:t>
            </a:r>
            <a:r>
              <a:rPr lang="en-US" dirty="0" smtClean="0"/>
              <a:t> </a:t>
            </a:r>
            <a:r>
              <a:rPr lang="en-US" dirty="0" err="1" smtClean="0"/>
              <a:t>qu’elle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/>
              <a:t> </a:t>
            </a:r>
            <a:r>
              <a:rPr lang="en-US" dirty="0" err="1" smtClean="0"/>
              <a:t>sympa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J’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espère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mon</a:t>
            </a:r>
            <a:r>
              <a:rPr lang="en-US" dirty="0" smtClean="0"/>
              <a:t> prof (</a:t>
            </a:r>
            <a:r>
              <a:rPr lang="en-US" dirty="0" err="1" smtClean="0"/>
              <a:t>elle</a:t>
            </a:r>
            <a:r>
              <a:rPr lang="en-US" dirty="0" smtClean="0"/>
              <a:t>)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sympa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6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Add a “wall phrase” before what you would have said.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boum</a:t>
            </a:r>
            <a:r>
              <a:rPr lang="en-US" dirty="0" smtClean="0"/>
              <a:t>!  (Have a party)</a:t>
            </a:r>
          </a:p>
          <a:p>
            <a:pPr marL="457200" lvl="1" indent="0">
              <a:buNone/>
            </a:pPr>
            <a:r>
              <a:rPr lang="en-US" dirty="0" smtClean="0"/>
              <a:t>↓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devrais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avoir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boum</a:t>
            </a:r>
            <a:r>
              <a:rPr lang="en-US" dirty="0" smtClean="0"/>
              <a:t>. (You should have a party)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Je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fais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mes</a:t>
            </a:r>
            <a:r>
              <a:rPr lang="en-US" dirty="0" smtClean="0"/>
              <a:t> devoirs.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↓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J’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</a:t>
            </a:r>
            <a:r>
              <a:rPr lang="en-US" dirty="0" smtClean="0"/>
              <a:t> </a:t>
            </a:r>
            <a:r>
              <a:rPr lang="en-US" dirty="0" err="1" smtClean="0"/>
              <a:t>besoin</a:t>
            </a:r>
            <a:r>
              <a:rPr lang="en-US" dirty="0" smtClean="0"/>
              <a:t> de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faire</a:t>
            </a:r>
            <a:r>
              <a:rPr lang="en-US" dirty="0" smtClean="0"/>
              <a:t> </a:t>
            </a:r>
            <a:r>
              <a:rPr lang="en-US" dirty="0" err="1" smtClean="0"/>
              <a:t>mes</a:t>
            </a:r>
            <a:r>
              <a:rPr lang="en-US" dirty="0" smtClean="0"/>
              <a:t> devoirs.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6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Haettenschweiler" pitchFamily="34" charset="0"/>
              </a:rPr>
              <a:t>ATTENTION!!!!</a:t>
            </a:r>
            <a:endParaRPr lang="en-US" sz="5400" dirty="0">
              <a:solidFill>
                <a:srgbClr val="FF0000"/>
              </a:solidFill>
              <a:latin typeface="Haettenschweiler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When using “wall phrases”…</a:t>
            </a:r>
          </a:p>
          <a:p>
            <a:endParaRPr lang="en-US" dirty="0"/>
          </a:p>
          <a:p>
            <a:r>
              <a:rPr lang="en-US" dirty="0" smtClean="0"/>
              <a:t>You are changing the meaning of the original phrase a little- make sure it still makes sense.</a:t>
            </a:r>
          </a:p>
          <a:p>
            <a:endParaRPr lang="en-US" dirty="0"/>
          </a:p>
          <a:p>
            <a:r>
              <a:rPr lang="en-US" dirty="0" smtClean="0"/>
              <a:t>Mon </a:t>
            </a:r>
            <a:r>
              <a:rPr lang="en-US" dirty="0" err="1" smtClean="0"/>
              <a:t>père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conduit</a:t>
            </a:r>
            <a:r>
              <a:rPr lang="en-US" dirty="0" smtClean="0"/>
              <a:t>→ </a:t>
            </a:r>
            <a:r>
              <a:rPr lang="en-US" dirty="0" err="1" smtClean="0"/>
              <a:t>mon</a:t>
            </a:r>
            <a:r>
              <a:rPr lang="en-US" dirty="0" smtClean="0"/>
              <a:t> </a:t>
            </a:r>
            <a:r>
              <a:rPr lang="en-US" dirty="0" err="1" smtClean="0"/>
              <a:t>père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conduire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/>
              </a:rPr>
              <a:t>			</a:t>
            </a:r>
            <a:r>
              <a:rPr lang="en-US" sz="5400" dirty="0" smtClean="0">
                <a:sym typeface="Wingdings"/>
              </a:rPr>
              <a:t>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5556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465</Words>
  <Application>Microsoft Office PowerPoint</Application>
  <PresentationFormat>On-screen Show (4:3)</PresentationFormat>
  <Paragraphs>126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How to get to double verb sentences!!</vt:lpstr>
      <vt:lpstr>Strategy #1</vt:lpstr>
      <vt:lpstr>PowerPoint Presentation</vt:lpstr>
      <vt:lpstr>Strategy #2</vt:lpstr>
      <vt:lpstr>PowerPoint Presentation</vt:lpstr>
      <vt:lpstr>ATTENTION!!!!</vt:lpstr>
      <vt:lpstr>Strategy #3</vt:lpstr>
      <vt:lpstr>Strategy #4</vt:lpstr>
      <vt:lpstr>ATTENTION!!!!</vt:lpstr>
      <vt:lpstr>ATTENTION!!!!</vt:lpstr>
      <vt:lpstr>ATTENTION!!!!</vt:lpstr>
      <vt:lpstr>ATTENTION!!!!</vt:lpstr>
      <vt:lpstr>Strategy #5</vt:lpstr>
      <vt:lpstr>Strategy #6</vt:lpstr>
      <vt:lpstr>Strategy #7</vt:lpstr>
      <vt:lpstr>Strategy #8</vt:lpstr>
    </vt:vector>
  </TitlesOfParts>
  <Company>Rush-Henrietta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to double verb sentences!!</dc:title>
  <dc:creator>Leslie Samarra</dc:creator>
  <cp:lastModifiedBy>Leslie Samarra</cp:lastModifiedBy>
  <cp:revision>20</cp:revision>
  <dcterms:created xsi:type="dcterms:W3CDTF">2013-05-08T23:25:02Z</dcterms:created>
  <dcterms:modified xsi:type="dcterms:W3CDTF">2015-05-18T19:50:10Z</dcterms:modified>
</cp:coreProperties>
</file>