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FADDC7A-173E-4A89-AD1B-73490ECB6C94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1B212B-E4C6-4910-97C0-AA6F2D1371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September 25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br>
              <a:rPr lang="en-US" dirty="0" smtClean="0"/>
            </a:br>
            <a:r>
              <a:rPr lang="en-US" dirty="0" smtClean="0"/>
              <a:t>F 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2" y="1981200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Learning Targets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7000"/>
            <a:ext cx="4040187" cy="36576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Target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u="sng" dirty="0"/>
              <a:t>describe</a:t>
            </a:r>
            <a:r>
              <a:rPr lang="en-US" dirty="0"/>
              <a:t> the process of previewing the text and </a:t>
            </a:r>
            <a:r>
              <a:rPr lang="en-US" u="sng" dirty="0"/>
              <a:t>use</a:t>
            </a:r>
            <a:r>
              <a:rPr lang="en-US" dirty="0"/>
              <a:t> it to help me understand what I am reading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8982" y="1981200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Goudy Stout" pitchFamily="18" charset="0"/>
              </a:rPr>
              <a:t>Agenda</a:t>
            </a:r>
          </a:p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272" y="2665258"/>
            <a:ext cx="4045527" cy="3585733"/>
          </a:xfrm>
        </p:spPr>
        <p:txBody>
          <a:bodyPr>
            <a:normAutofit/>
          </a:bodyPr>
          <a:lstStyle/>
          <a:p>
            <a:r>
              <a:rPr lang="en-US" dirty="0" smtClean="0"/>
              <a:t>Bell Work: </a:t>
            </a:r>
            <a:r>
              <a:rPr lang="en-US" i="1" dirty="0" smtClean="0"/>
              <a:t>Unbroken</a:t>
            </a:r>
            <a:r>
              <a:rPr lang="en-US" dirty="0" smtClean="0"/>
              <a:t> preview</a:t>
            </a:r>
            <a:endParaRPr lang="en-US" i="1" dirty="0" smtClean="0"/>
          </a:p>
          <a:p>
            <a:r>
              <a:rPr lang="en-US" dirty="0" smtClean="0"/>
              <a:t>Unpacking Learning Targets</a:t>
            </a:r>
          </a:p>
          <a:p>
            <a:r>
              <a:rPr lang="en-US" dirty="0" smtClean="0"/>
              <a:t>Strategy: Previewing the Text</a:t>
            </a:r>
          </a:p>
          <a:p>
            <a:pPr lvl="1"/>
            <a:r>
              <a:rPr lang="en-US" dirty="0" smtClean="0"/>
              <a:t>Teacher Model</a:t>
            </a:r>
          </a:p>
          <a:p>
            <a:pPr lvl="1"/>
            <a:r>
              <a:rPr lang="en-US" dirty="0" smtClean="0"/>
              <a:t>Independent Practice</a:t>
            </a:r>
          </a:p>
          <a:p>
            <a:endParaRPr lang="en-US" dirty="0"/>
          </a:p>
          <a:p>
            <a:r>
              <a:rPr lang="en-US" b="1" u="sng" dirty="0" smtClean="0">
                <a:solidFill>
                  <a:srgbClr val="FF0000"/>
                </a:solidFill>
              </a:rPr>
              <a:t>Homework</a:t>
            </a:r>
            <a:r>
              <a:rPr lang="en-US" b="1" dirty="0" smtClean="0">
                <a:solidFill>
                  <a:srgbClr val="FF0000"/>
                </a:solidFill>
              </a:rPr>
              <a:t>: Read for 20 minutes  and practice previewing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797627"/>
            <a:ext cx="4038600" cy="6858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783773"/>
            <a:ext cx="4038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778" y="2704229"/>
            <a:ext cx="465857" cy="465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 descr="C:\Documents and Settings\shermanj\Local Settings\Temporary Internet Files\Content.IE5\952PHBCW\MC900383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6945" y="4876800"/>
            <a:ext cx="857707" cy="767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72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1" y="2438400"/>
            <a:ext cx="7924800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I looked at the front cover</a:t>
            </a:r>
          </a:p>
          <a:p>
            <a:r>
              <a:rPr lang="en-US" dirty="0" smtClean="0"/>
              <a:t>I read the back cover/inside flaps</a:t>
            </a:r>
          </a:p>
          <a:p>
            <a:r>
              <a:rPr lang="en-US" dirty="0" smtClean="0"/>
              <a:t>I looked at the chapter titles and/or subtitles</a:t>
            </a:r>
          </a:p>
          <a:p>
            <a:r>
              <a:rPr lang="en-US" dirty="0" smtClean="0"/>
              <a:t>I skimmed through the book looking for words I did not know</a:t>
            </a:r>
          </a:p>
          <a:p>
            <a:r>
              <a:rPr lang="en-US" dirty="0" smtClean="0"/>
              <a:t>I wrote down at least two of these words on a sticky note</a:t>
            </a:r>
          </a:p>
          <a:p>
            <a:r>
              <a:rPr lang="en-US" dirty="0" smtClean="0"/>
              <a:t>I looked at pictures (ONLY if there were any)</a:t>
            </a:r>
          </a:p>
          <a:p>
            <a:r>
              <a:rPr lang="en-US" dirty="0" smtClean="0"/>
              <a:t>I thought about what this book might be about and made at least one personal connection to it on a sticky note.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Previewing the Text Checklist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0663" y="2479964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199" y="2996048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199" y="344286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0663" y="392430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4517" y="461010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4517" y="506730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janakt\AppData\Local\Microsoft\Windows\Temporary Internet Files\Content.IE5\MM5O9XQS\MC9004415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5797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74517" y="552450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September 26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br>
              <a:rPr lang="en-US" dirty="0" smtClean="0"/>
            </a:br>
            <a:r>
              <a:rPr lang="en-US" dirty="0" smtClean="0"/>
              <a:t>A 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2" y="1981200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Learning Targets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7000"/>
            <a:ext cx="4040187" cy="36576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Target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u="sng" dirty="0"/>
              <a:t>describe</a:t>
            </a:r>
            <a:r>
              <a:rPr lang="en-US" dirty="0"/>
              <a:t> the process of previewing the text and </a:t>
            </a:r>
            <a:r>
              <a:rPr lang="en-US" u="sng" dirty="0"/>
              <a:t>use</a:t>
            </a:r>
            <a:r>
              <a:rPr lang="en-US" dirty="0"/>
              <a:t> it to help me understand what I am reading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Target 2: </a:t>
            </a: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u="sng" dirty="0"/>
              <a:t>use</a:t>
            </a:r>
            <a:r>
              <a:rPr lang="en-US" dirty="0"/>
              <a:t> evidence from the text to </a:t>
            </a:r>
            <a:r>
              <a:rPr lang="en-US" u="sng" dirty="0"/>
              <a:t>make</a:t>
            </a:r>
            <a:r>
              <a:rPr lang="en-US" dirty="0"/>
              <a:t> predictions </a:t>
            </a:r>
            <a:r>
              <a:rPr lang="en-US" dirty="0" smtClean="0"/>
              <a:t>throughout the reading process.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8982" y="1981200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Goudy Stout" pitchFamily="18" charset="0"/>
              </a:rPr>
              <a:t>Agenda</a:t>
            </a:r>
          </a:p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272" y="2665258"/>
            <a:ext cx="4045527" cy="3585733"/>
          </a:xfrm>
        </p:spPr>
        <p:txBody>
          <a:bodyPr>
            <a:normAutofit/>
          </a:bodyPr>
          <a:lstStyle/>
          <a:p>
            <a:r>
              <a:rPr lang="en-US" dirty="0" smtClean="0"/>
              <a:t>Revisiting </a:t>
            </a:r>
            <a:r>
              <a:rPr lang="en-US" b="1" dirty="0" smtClean="0"/>
              <a:t>Target 1 </a:t>
            </a:r>
            <a:r>
              <a:rPr lang="en-US" dirty="0" smtClean="0"/>
              <a:t>and Unpacking </a:t>
            </a:r>
            <a:r>
              <a:rPr lang="en-US" b="1" dirty="0" smtClean="0"/>
              <a:t>Target 2</a:t>
            </a:r>
          </a:p>
          <a:p>
            <a:r>
              <a:rPr lang="en-US" dirty="0" smtClean="0"/>
              <a:t>Strategy: Making Predictions</a:t>
            </a:r>
          </a:p>
          <a:p>
            <a:r>
              <a:rPr lang="en-US" dirty="0" smtClean="0"/>
              <a:t>Combined Practice: </a:t>
            </a:r>
            <a:r>
              <a:rPr lang="en-US" i="1" dirty="0" smtClean="0"/>
              <a:t>Night Ride</a:t>
            </a:r>
          </a:p>
          <a:p>
            <a:r>
              <a:rPr lang="en-US" dirty="0" smtClean="0"/>
              <a:t>Independent Practice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u="sng" dirty="0" smtClean="0">
                <a:solidFill>
                  <a:srgbClr val="FF0000"/>
                </a:solidFill>
              </a:rPr>
              <a:t>Homework</a:t>
            </a:r>
            <a:r>
              <a:rPr lang="en-US" b="1" dirty="0" smtClean="0">
                <a:solidFill>
                  <a:srgbClr val="FF0000"/>
                </a:solidFill>
              </a:rPr>
              <a:t>: Read for 20 minutes. Preview and make predictions.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797627"/>
            <a:ext cx="4038600" cy="6858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783773"/>
            <a:ext cx="4038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7" y="4352057"/>
            <a:ext cx="465857" cy="465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7" y="2667000"/>
            <a:ext cx="465857" cy="465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 descr="C:\Documents and Settings\shermanj\Local Settings\Temporary Internet Files\Content.IE5\952PHBCW\MC900383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6946" y="5184191"/>
            <a:ext cx="857707" cy="767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96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English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Mr. Griffin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Plot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Mountains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Murder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Accident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Predictions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Predictions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371600" y="1980067"/>
            <a:ext cx="7629144" cy="639762"/>
          </a:xfrm>
        </p:spPr>
        <p:txBody>
          <a:bodyPr>
            <a:normAutofit/>
          </a:bodyPr>
          <a:lstStyle/>
          <a:p>
            <a:r>
              <a:rPr lang="en-US" i="1" dirty="0" smtClean="0"/>
              <a:t>Killing Mr. Griffin,</a:t>
            </a:r>
            <a:r>
              <a:rPr lang="en-US" dirty="0" smtClean="0"/>
              <a:t> by Lois Duncan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2667000"/>
            <a:ext cx="3820055" cy="38862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/>
              <a:t>They only meant to scare him.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Mr. Griffin is the strictest teacher at Del Norte High, with a </a:t>
            </a:r>
            <a:r>
              <a:rPr lang="en-US" dirty="0" smtClean="0"/>
              <a:t>fondness </a:t>
            </a:r>
            <a:r>
              <a:rPr lang="en-US" dirty="0"/>
              <a:t>for endless projects and humiliating his students. Even straight-A student Susan can't believe how mean he is to the charismatic Mark Kinney. So when her crush asks Susan to help a group of students teach a lesson of their own, she goes along. After all, it's a harmless prank, right?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But things don't go according to plan. When one "accident" leads to another, people begin to die. Susan and her friends must face the awful truth: one of them is a killer. </a:t>
            </a:r>
          </a:p>
        </p:txBody>
      </p:sp>
      <p:pic>
        <p:nvPicPr>
          <p:cNvPr id="1026" name="Picture 2" descr="http://images.quickblogcast.com/8/8/3/0/9/298810-290388/KillingMrGriffincomparativelyrecentcover.jpg?a=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2428875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2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1652</TotalTime>
  <Words>247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September 25th, 2014 F Day</vt:lpstr>
      <vt:lpstr>Previewing the Text Checklist</vt:lpstr>
      <vt:lpstr>September 26th, 2014 A Day</vt:lpstr>
      <vt:lpstr>Making Predictions</vt:lpstr>
      <vt:lpstr>Making Predictions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5th, 2013 C Day</dc:title>
  <dc:creator>%username%</dc:creator>
  <cp:lastModifiedBy>%username%</cp:lastModifiedBy>
  <cp:revision>30</cp:revision>
  <dcterms:created xsi:type="dcterms:W3CDTF">2013-09-03T23:31:33Z</dcterms:created>
  <dcterms:modified xsi:type="dcterms:W3CDTF">2014-11-12T16:17:12Z</dcterms:modified>
</cp:coreProperties>
</file>