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14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7DDF-5D57-45A3-8CA8-5F2507A4987C}" type="datetimeFigureOut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6FADD-0310-4EF9-9DBD-BA084BC101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7DDF-5D57-45A3-8CA8-5F2507A4987C}" type="datetimeFigureOut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6FADD-0310-4EF9-9DBD-BA084BC101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7DDF-5D57-45A3-8CA8-5F2507A4987C}" type="datetimeFigureOut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6FADD-0310-4EF9-9DBD-BA084BC101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7DDF-5D57-45A3-8CA8-5F2507A4987C}" type="datetimeFigureOut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6FADD-0310-4EF9-9DBD-BA084BC101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7DDF-5D57-45A3-8CA8-5F2507A4987C}" type="datetimeFigureOut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6FADD-0310-4EF9-9DBD-BA084BC101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7DDF-5D57-45A3-8CA8-5F2507A4987C}" type="datetimeFigureOut">
              <a:rPr lang="en-US" smtClean="0"/>
              <a:pPr/>
              <a:t>5/6/2013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6FADD-0310-4EF9-9DBD-BA084BC101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7DDF-5D57-45A3-8CA8-5F2507A4987C}" type="datetimeFigureOut">
              <a:rPr lang="en-US" smtClean="0"/>
              <a:pPr/>
              <a:t>5/6/2013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6FADD-0310-4EF9-9DBD-BA084BC101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7DDF-5D57-45A3-8CA8-5F2507A4987C}" type="datetimeFigureOut">
              <a:rPr lang="en-US" smtClean="0"/>
              <a:pPr/>
              <a:t>5/6/2013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6FADD-0310-4EF9-9DBD-BA084BC101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7DDF-5D57-45A3-8CA8-5F2507A4987C}" type="datetimeFigureOut">
              <a:rPr lang="en-US" smtClean="0"/>
              <a:pPr/>
              <a:t>5/6/2013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6FADD-0310-4EF9-9DBD-BA084BC101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7DDF-5D57-45A3-8CA8-5F2507A4987C}" type="datetimeFigureOut">
              <a:rPr lang="en-US" smtClean="0"/>
              <a:pPr/>
              <a:t>5/6/2013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6FADD-0310-4EF9-9DBD-BA084BC101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7DDF-5D57-45A3-8CA8-5F2507A4987C}" type="datetimeFigureOut">
              <a:rPr lang="en-US" smtClean="0"/>
              <a:pPr/>
              <a:t>5/6/2013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6FADD-0310-4EF9-9DBD-BA084BC101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B7DDF-5D57-45A3-8CA8-5F2507A4987C}" type="datetimeFigureOut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6FADD-0310-4EF9-9DBD-BA084BC101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6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Independence in Southeast Asia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Philippines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Myanmar(Burma)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Malaysia &amp; Singapore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Indonesia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East Timor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 descr="http://jonsiecatering.com/filipino_fla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2819400" cy="2133600"/>
          </a:xfrm>
          <a:prstGeom prst="rect">
            <a:avLst/>
          </a:prstGeom>
          <a:noFill/>
        </p:spPr>
      </p:pic>
      <p:pic>
        <p:nvPicPr>
          <p:cNvPr id="11268" name="Picture 4" descr="http://globalvoicesonline.org/wp-content/uploads/2010/10/old-fla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0"/>
            <a:ext cx="2971800" cy="2133600"/>
          </a:xfrm>
          <a:prstGeom prst="rect">
            <a:avLst/>
          </a:prstGeom>
          <a:noFill/>
        </p:spPr>
      </p:pic>
      <p:pic>
        <p:nvPicPr>
          <p:cNvPr id="11270" name="Picture 6" descr="http://unimaps.com/flags-asia/malaysia-flag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562600"/>
            <a:ext cx="3428999" cy="1295400"/>
          </a:xfrm>
          <a:prstGeom prst="rect">
            <a:avLst/>
          </a:prstGeom>
          <a:noFill/>
        </p:spPr>
      </p:pic>
      <p:pic>
        <p:nvPicPr>
          <p:cNvPr id="11272" name="Picture 8" descr="http://therealsingapore.com/sites/default/files/field/image/singapore_flag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72200" y="5562600"/>
            <a:ext cx="2971800" cy="1295400"/>
          </a:xfrm>
          <a:prstGeom prst="rect">
            <a:avLst/>
          </a:prstGeom>
          <a:noFill/>
        </p:spPr>
      </p:pic>
      <p:pic>
        <p:nvPicPr>
          <p:cNvPr id="11274" name="Picture 10" descr="http://unimaps.com/flags-asia/indonesia-flag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29000" y="5562600"/>
            <a:ext cx="2743200" cy="1295400"/>
          </a:xfrm>
          <a:prstGeom prst="rect">
            <a:avLst/>
          </a:prstGeom>
          <a:noFill/>
        </p:spPr>
      </p:pic>
      <p:pic>
        <p:nvPicPr>
          <p:cNvPr id="9" name="Picture 2" descr="http://t1.gstatic.com/images?q=tbn:ANd9GcSxLkpYtDqe-POYd-aS-YK75NdVDAsv140P-GmfbZEZWy4i_ofGlA:etan.org/images/image001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19400" y="0"/>
            <a:ext cx="3352800" cy="2133600"/>
          </a:xfrm>
          <a:prstGeom prst="rect">
            <a:avLst/>
          </a:prstGeom>
          <a:noFill/>
        </p:spPr>
      </p:pic>
      <p:cxnSp>
        <p:nvCxnSpPr>
          <p:cNvPr id="11" name="Straight Arrow Connector 10"/>
          <p:cNvCxnSpPr/>
          <p:nvPr/>
        </p:nvCxnSpPr>
        <p:spPr>
          <a:xfrm rot="10800000">
            <a:off x="1752600" y="2286000"/>
            <a:ext cx="1981200" cy="175260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 flipH="1" flipV="1">
            <a:off x="5105400" y="2667000"/>
            <a:ext cx="2209800" cy="129540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 flipV="1">
            <a:off x="2514600" y="4724400"/>
            <a:ext cx="914400" cy="76200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715000" y="4800600"/>
            <a:ext cx="990600" cy="68580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3581400" y="5105400"/>
            <a:ext cx="533400" cy="38100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 flipH="1" flipV="1">
            <a:off x="3543300" y="3619500"/>
            <a:ext cx="2971800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Philippines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Philippines had been a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Colony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of the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since the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Spanish-American War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when the US took control from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Spain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US used the Philippines as a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military &amp; naval base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during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WWII &amp; the Cold War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&amp; paid the Filipinos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$620 million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 damages due to WWII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July 4, 1946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the US officially gave the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Philippines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their independence but maintained a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99 year lease (Bell Act)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on the military bases.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US finally agreed to give up the bases in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1992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(*the same year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Mt. Pinatubo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erupted &amp; thousands of Filipinos died)</a:t>
            </a:r>
          </a:p>
          <a:p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Ferdinand Marcos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was elected president of the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Philippines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1965.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He ruled until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1986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and stole an estimated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$475 million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from the treasury. He imposed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martial law (military rule)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and ruled harshly, often killing his opponents like </a:t>
            </a:r>
            <a:r>
              <a:rPr lang="en-US" sz="2000" b="1" u="sng" dirty="0" err="1" smtClean="0">
                <a:latin typeface="Times New Roman" pitchFamily="18" charset="0"/>
                <a:cs typeface="Times New Roman" pitchFamily="18" charset="0"/>
              </a:rPr>
              <a:t>Benigno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 Aquino.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1986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Aquino’s widow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Corazon Aquino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defeated Marcos in the elections but Marcos declared himself the winner. 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us.123rf.com/400wm/400/400/markaumark/markaumark1104/markaumark110400051/9243875-philippines-circa-1998-a-stamp-printed-in-philippines-shows-image-of-emilio-aguinaldo-y-famy-march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2743200" cy="1676400"/>
          </a:xfrm>
          <a:prstGeom prst="rect">
            <a:avLst/>
          </a:prstGeom>
          <a:noFill/>
        </p:spPr>
      </p:pic>
      <p:pic>
        <p:nvPicPr>
          <p:cNvPr id="6" name="Picture 2" descr="http://jonsiecatering.com/filipino_fla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5867400"/>
            <a:ext cx="3505200" cy="990600"/>
          </a:xfrm>
          <a:prstGeom prst="rect">
            <a:avLst/>
          </a:prstGeom>
          <a:noFill/>
        </p:spPr>
      </p:pic>
      <p:pic>
        <p:nvPicPr>
          <p:cNvPr id="1028" name="Picture 4" descr="http://25.media.tumblr.com/tumblr_m4gjrlhuLG1qi1raio1_40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00800" y="1"/>
            <a:ext cx="2743200" cy="1676400"/>
          </a:xfrm>
          <a:prstGeom prst="rect">
            <a:avLst/>
          </a:prstGeom>
          <a:noFill/>
        </p:spPr>
      </p:pic>
      <p:sp>
        <p:nvSpPr>
          <p:cNvPr id="7" name="Right Arrow 6"/>
          <p:cNvSpPr/>
          <p:nvPr/>
        </p:nvSpPr>
        <p:spPr>
          <a:xfrm>
            <a:off x="5943600" y="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038600" y="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Corazon Aquino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Myanmar(Burma)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Burma gained independence from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Great Britain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1948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after WWII. In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1989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it officially changed its name to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Myanmar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which was its name in Burmese before the British colonized it.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Burma suffered from a series of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political crises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where military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coups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were common &amp; efforts toward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democracy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were suppressed.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Communists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also threatened its stability.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1962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General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Ne Win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set up a military government with the goal of creating a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socialist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state. He stepped down from power in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1988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but the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military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continued to rule Burma harshly.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1988 </a:t>
            </a:r>
            <a:r>
              <a:rPr lang="en-US" sz="2000" b="1" u="sng" dirty="0" err="1" smtClean="0">
                <a:latin typeface="Times New Roman" pitchFamily="18" charset="0"/>
                <a:cs typeface="Times New Roman" pitchFamily="18" charset="0"/>
              </a:rPr>
              <a:t>Aung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 San </a:t>
            </a:r>
            <a:r>
              <a:rPr lang="en-US" sz="2000" b="1" u="sng" dirty="0" err="1" smtClean="0">
                <a:latin typeface="Times New Roman" pitchFamily="18" charset="0"/>
                <a:cs typeface="Times New Roman" pitchFamily="18" charset="0"/>
              </a:rPr>
              <a:t>Suu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u="sng" dirty="0" err="1" smtClean="0">
                <a:latin typeface="Times New Roman" pitchFamily="18" charset="0"/>
                <a:cs typeface="Times New Roman" pitchFamily="18" charset="0"/>
              </a:rPr>
              <a:t>Kyi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daughter of an assassinated government official helped create &amp; lead the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National League for Democracy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She was placed under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house arrest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for years by the military government despite the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National League for Democracy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winning the election in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1990.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She was freed in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1995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but house-arrested again multiple times since &amp; has been unable to claim her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Nobel Peace Prize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as a result.</a:t>
            </a:r>
          </a:p>
        </p:txBody>
      </p:sp>
      <p:pic>
        <p:nvPicPr>
          <p:cNvPr id="15362" name="Picture 2" descr="http://1.bp.blogspot.com/-zCoScoSSmmg/Tsk4ZyqO31I/AAAAAAAAA-4/xBwq30QQnnA/s1600/Aung_San_Suu_Kyi_%2528Time%25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2514600" cy="1676399"/>
          </a:xfrm>
          <a:prstGeom prst="rect">
            <a:avLst/>
          </a:prstGeom>
          <a:noFill/>
        </p:spPr>
      </p:pic>
      <p:pic>
        <p:nvPicPr>
          <p:cNvPr id="15364" name="Picture 4" descr="http://1.bp.blogspot.com/_izzD5qnVyWo/TPQMAXRWoPI/AAAAAAAAGoQ/tYwZYUrgc-U/s1600/aung+san+suu+Kyi+released+finall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1"/>
            <a:ext cx="2590800" cy="1600199"/>
          </a:xfrm>
          <a:prstGeom prst="rect">
            <a:avLst/>
          </a:prstGeom>
          <a:noFill/>
        </p:spPr>
      </p:pic>
      <p:pic>
        <p:nvPicPr>
          <p:cNvPr id="6" name="Picture 4" descr="http://globalvoicesonline.org/wp-content/uploads/2010/10/old-flag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3200" y="5715000"/>
            <a:ext cx="2590800" cy="1143000"/>
          </a:xfrm>
          <a:prstGeom prst="rect">
            <a:avLst/>
          </a:prstGeom>
          <a:noFill/>
        </p:spPr>
      </p:pic>
      <p:sp>
        <p:nvSpPr>
          <p:cNvPr id="7" name="Left-Right Arrow 6"/>
          <p:cNvSpPr/>
          <p:nvPr/>
        </p:nvSpPr>
        <p:spPr>
          <a:xfrm>
            <a:off x="2438400" y="0"/>
            <a:ext cx="4572000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581400" y="3048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Aung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San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Kyi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Malaysia &amp; Singapore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During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WWII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Malay Peninsula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was conquered by the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Japanese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after being ruled by the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British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1945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after Japan was defeated the British returned to try &amp; organize the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different peoples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into one state amidst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communist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uprisings.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many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ethnic groups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 the region resisted British efforts &amp; in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1957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officials created the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Federation of Malaysia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from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Singapore, Malaya, Sarawak &amp; Sabah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The regions were separated by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400 miles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ocean.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1965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Singapore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separated from the federation &amp; became an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independent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city-state.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remaining federation became known as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Malaysia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Singapore today is considered to be one of the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Asian Tigers (Dragons)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economically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6" descr="http://unimaps.com/flags-asia/malaysia-fla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2743200" cy="1295400"/>
          </a:xfrm>
          <a:prstGeom prst="rect">
            <a:avLst/>
          </a:prstGeom>
          <a:noFill/>
        </p:spPr>
      </p:pic>
      <p:pic>
        <p:nvPicPr>
          <p:cNvPr id="5" name="Picture 8" descr="http://therealsingapore.com/sites/default/files/field/image/singapore_fla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0"/>
            <a:ext cx="2743200" cy="1295400"/>
          </a:xfrm>
          <a:prstGeom prst="rect">
            <a:avLst/>
          </a:prstGeom>
          <a:noFill/>
        </p:spPr>
      </p:pic>
      <p:pic>
        <p:nvPicPr>
          <p:cNvPr id="16386" name="Picture 2" descr="http://williamaudotcom.files.wordpress.com/2012/07/m166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0" y="5486400"/>
            <a:ext cx="4438650" cy="137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Indonesia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800" b="1" u="sng" dirty="0" smtClean="0">
                <a:latin typeface="Times New Roman" pitchFamily="18" charset="0"/>
                <a:cs typeface="Times New Roman" pitchFamily="18" charset="0"/>
              </a:rPr>
              <a:t>Dutch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had controlled Indonesia prior to </a:t>
            </a:r>
            <a:r>
              <a:rPr lang="en-US" sz="1800" b="1" u="sng" dirty="0" smtClean="0">
                <a:latin typeface="Times New Roman" pitchFamily="18" charset="0"/>
                <a:cs typeface="Times New Roman" pitchFamily="18" charset="0"/>
              </a:rPr>
              <a:t>WWII.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u="sng" dirty="0" smtClean="0">
                <a:latin typeface="Times New Roman" pitchFamily="18" charset="0"/>
                <a:cs typeface="Times New Roman" pitchFamily="18" charset="0"/>
              </a:rPr>
              <a:t>Japan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conquered the region as it did many other colonies in </a:t>
            </a:r>
            <a:r>
              <a:rPr lang="en-US" sz="1800" b="1" u="sng" dirty="0" smtClean="0">
                <a:latin typeface="Times New Roman" pitchFamily="18" charset="0"/>
                <a:cs typeface="Times New Roman" pitchFamily="18" charset="0"/>
              </a:rPr>
              <a:t>Southeast Asia.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After the Japanese were defeated </a:t>
            </a:r>
            <a:r>
              <a:rPr lang="en-US" sz="1800" b="1" u="sng" dirty="0" smtClean="0">
                <a:latin typeface="Times New Roman" pitchFamily="18" charset="0"/>
                <a:cs typeface="Times New Roman" pitchFamily="18" charset="0"/>
              </a:rPr>
              <a:t>Indonesia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moved toward </a:t>
            </a:r>
            <a:r>
              <a:rPr lang="en-US" sz="1800" b="1" u="sng" dirty="0" smtClean="0">
                <a:latin typeface="Times New Roman" pitchFamily="18" charset="0"/>
                <a:cs typeface="Times New Roman" pitchFamily="18" charset="0"/>
              </a:rPr>
              <a:t>independence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under the leadership of </a:t>
            </a:r>
            <a:r>
              <a:rPr lang="en-US" sz="1800" b="1" u="sng" dirty="0" smtClean="0">
                <a:latin typeface="Times New Roman" pitchFamily="18" charset="0"/>
                <a:cs typeface="Times New Roman" pitchFamily="18" charset="0"/>
              </a:rPr>
              <a:t>Sukarno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1800" b="1" u="sng" dirty="0" smtClean="0">
                <a:latin typeface="Times New Roman" pitchFamily="18" charset="0"/>
                <a:cs typeface="Times New Roman" pitchFamily="18" charset="0"/>
              </a:rPr>
              <a:t>1945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 The Dutch granted Indonesia independence in </a:t>
            </a:r>
            <a:r>
              <a:rPr lang="en-US" sz="1800" b="1" u="sng" dirty="0" smtClean="0">
                <a:latin typeface="Times New Roman" pitchFamily="18" charset="0"/>
                <a:cs typeface="Times New Roman" pitchFamily="18" charset="0"/>
              </a:rPr>
              <a:t>1949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after the </a:t>
            </a:r>
            <a:r>
              <a:rPr lang="en-US" sz="1800" b="1" u="sng" dirty="0" smtClean="0">
                <a:latin typeface="Times New Roman" pitchFamily="18" charset="0"/>
                <a:cs typeface="Times New Roman" pitchFamily="18" charset="0"/>
              </a:rPr>
              <a:t>US &amp; UN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supported Sukarno’s government.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Indonesia has the </a:t>
            </a:r>
            <a:r>
              <a:rPr lang="en-US" sz="1800" b="1" u="sng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1800" b="1" u="sng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1800" b="1" u="sng" dirty="0" smtClean="0">
                <a:latin typeface="Times New Roman" pitchFamily="18" charset="0"/>
                <a:cs typeface="Times New Roman" pitchFamily="18" charset="0"/>
              </a:rPr>
              <a:t> largest population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in the world, over </a:t>
            </a:r>
            <a:r>
              <a:rPr lang="en-US" sz="1800" b="1" u="sng" dirty="0" smtClean="0">
                <a:latin typeface="Times New Roman" pitchFamily="18" charset="0"/>
                <a:cs typeface="Times New Roman" pitchFamily="18" charset="0"/>
              </a:rPr>
              <a:t>13,600 islands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&amp; over </a:t>
            </a:r>
            <a:r>
              <a:rPr lang="en-US" sz="1800" b="1" u="sng" dirty="0" smtClean="0">
                <a:latin typeface="Times New Roman" pitchFamily="18" charset="0"/>
                <a:cs typeface="Times New Roman" pitchFamily="18" charset="0"/>
              </a:rPr>
              <a:t>300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different ethnicities &amp; </a:t>
            </a:r>
            <a:r>
              <a:rPr lang="en-US" sz="1800" b="1" u="sng" dirty="0" smtClean="0">
                <a:latin typeface="Times New Roman" pitchFamily="18" charset="0"/>
                <a:cs typeface="Times New Roman" pitchFamily="18" charset="0"/>
              </a:rPr>
              <a:t>250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languages.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Sukarno was unable to meet the needs of the diverse nation &amp; its </a:t>
            </a:r>
            <a:r>
              <a:rPr lang="en-US" sz="1800" b="1" u="sng" dirty="0" smtClean="0">
                <a:latin typeface="Times New Roman" pitchFamily="18" charset="0"/>
                <a:cs typeface="Times New Roman" pitchFamily="18" charset="0"/>
              </a:rPr>
              <a:t>economy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began to crumble, experiencing </a:t>
            </a:r>
            <a:r>
              <a:rPr lang="en-US" sz="1800" b="1" u="sng" dirty="0" smtClean="0">
                <a:latin typeface="Times New Roman" pitchFamily="18" charset="0"/>
                <a:cs typeface="Times New Roman" pitchFamily="18" charset="0"/>
              </a:rPr>
              <a:t>hyperinflation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as high as </a:t>
            </a:r>
            <a:r>
              <a:rPr lang="en-US" sz="1800" b="1" u="sng" dirty="0" smtClean="0">
                <a:latin typeface="Times New Roman" pitchFamily="18" charset="0"/>
                <a:cs typeface="Times New Roman" pitchFamily="18" charset="0"/>
              </a:rPr>
              <a:t>1000%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 This led to political opposition by students who helped </a:t>
            </a:r>
            <a:r>
              <a:rPr lang="en-US" sz="1800" b="1" u="sng" dirty="0" smtClean="0">
                <a:latin typeface="Times New Roman" pitchFamily="18" charset="0"/>
                <a:cs typeface="Times New Roman" pitchFamily="18" charset="0"/>
              </a:rPr>
              <a:t>overthrow (*coup)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Sukarno in </a:t>
            </a:r>
            <a:r>
              <a:rPr lang="en-US" sz="1800" b="1" u="sng" dirty="0" smtClean="0">
                <a:latin typeface="Times New Roman" pitchFamily="18" charset="0"/>
                <a:cs typeface="Times New Roman" pitchFamily="18" charset="0"/>
              </a:rPr>
              <a:t>1965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1800" b="1" u="sng" dirty="0" smtClean="0">
                <a:latin typeface="Times New Roman" pitchFamily="18" charset="0"/>
                <a:cs typeface="Times New Roman" pitchFamily="18" charset="0"/>
              </a:rPr>
              <a:t>General Suharto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seized power after the coup &amp; immediately began a policy of </a:t>
            </a:r>
            <a:r>
              <a:rPr lang="en-US" sz="1800" b="1" u="sng" dirty="0" smtClean="0">
                <a:latin typeface="Times New Roman" pitchFamily="18" charset="0"/>
                <a:cs typeface="Times New Roman" pitchFamily="18" charset="0"/>
              </a:rPr>
              <a:t>genocide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killing between </a:t>
            </a:r>
            <a:r>
              <a:rPr lang="en-US" sz="1800" b="1" u="sng" dirty="0" smtClean="0">
                <a:latin typeface="Times New Roman" pitchFamily="18" charset="0"/>
                <a:cs typeface="Times New Roman" pitchFamily="18" charset="0"/>
              </a:rPr>
              <a:t>500,000 &amp; 1 million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Indonesians (*many were Chinese immigrants who supported communism)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Suharto ruled Indonesia under </a:t>
            </a:r>
            <a:r>
              <a:rPr lang="en-US" sz="1800" b="1" u="sng" dirty="0" smtClean="0">
                <a:latin typeface="Times New Roman" pitchFamily="18" charset="0"/>
                <a:cs typeface="Times New Roman" pitchFamily="18" charset="0"/>
              </a:rPr>
              <a:t>martial law (military rule)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&amp; annexed </a:t>
            </a:r>
            <a:r>
              <a:rPr lang="en-US" sz="1800" b="1" u="sng" dirty="0" smtClean="0">
                <a:latin typeface="Times New Roman" pitchFamily="18" charset="0"/>
                <a:cs typeface="Times New Roman" pitchFamily="18" charset="0"/>
              </a:rPr>
              <a:t>East Timor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in 1976.  Indonesia was noted for </a:t>
            </a:r>
            <a:r>
              <a:rPr lang="en-US" sz="1800" b="1" u="sng" dirty="0" smtClean="0">
                <a:latin typeface="Times New Roman" pitchFamily="18" charset="0"/>
                <a:cs typeface="Times New Roman" pitchFamily="18" charset="0"/>
              </a:rPr>
              <a:t>corruption &amp;human rights abuses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under his rule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0" descr="http://unimaps.com/flags-asia/indonesia-fla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743200" cy="1600200"/>
          </a:xfrm>
          <a:prstGeom prst="rect">
            <a:avLst/>
          </a:prstGeom>
          <a:noFill/>
        </p:spPr>
      </p:pic>
      <p:pic>
        <p:nvPicPr>
          <p:cNvPr id="1026" name="Picture 2" descr="http://news.bbcimg.co.uk/media/images/49232000/jpg/_49232540_nigeria_indo_pi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34125" y="1"/>
            <a:ext cx="2809875" cy="1600200"/>
          </a:xfrm>
          <a:prstGeom prst="rect">
            <a:avLst/>
          </a:prstGeom>
          <a:noFill/>
        </p:spPr>
      </p:pic>
      <p:pic>
        <p:nvPicPr>
          <p:cNvPr id="1028" name="Picture 4" descr="http://www.thepeoplesvoice.org/TPV3/media/blogs/blog/14/indonesia_suharto_terror_jp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72250" y="5638800"/>
            <a:ext cx="2571750" cy="1219200"/>
          </a:xfrm>
          <a:prstGeom prst="rect">
            <a:avLst/>
          </a:prstGeom>
          <a:noFill/>
        </p:spPr>
      </p:pic>
      <p:pic>
        <p:nvPicPr>
          <p:cNvPr id="1030" name="Picture 6" descr="http://www.princeton.edu/%7Ebsimpson/2010%20Hist%20380/untitled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71600" y="5638800"/>
            <a:ext cx="4943475" cy="1219200"/>
          </a:xfrm>
          <a:prstGeom prst="rect">
            <a:avLst/>
          </a:prstGeom>
          <a:noFill/>
        </p:spPr>
      </p:pic>
      <p:sp>
        <p:nvSpPr>
          <p:cNvPr id="8" name="Right Arrow 7"/>
          <p:cNvSpPr/>
          <p:nvPr/>
        </p:nvSpPr>
        <p:spPr>
          <a:xfrm>
            <a:off x="5562600" y="2286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648200" y="228600"/>
            <a:ext cx="914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Suharto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East Timor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Indonesian forces had ruled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East Timor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since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Suharto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seized control of it in the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1970s.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He ruled &amp; controlled it using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brutality &amp; military rule.</a:t>
            </a:r>
          </a:p>
          <a:p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Jose Ramos </a:t>
            </a: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Horta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won the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Nobel Peace Prize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for his efforts to lead a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non-violent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independence movement in East Timor in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1996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August, 1999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East Timor voted overwhelmingly for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independence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but Indonesian forces responded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violently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killing hundreds &amp; detaining others in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refugee camps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UN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forces finally brought peace to the area in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2002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when East Timor celebrated its independence.</a:t>
            </a:r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http://t1.gstatic.com/images?q=tbn:ANd9GcSxLkpYtDqe-POYd-aS-YK75NdVDAsv140P-GmfbZEZWy4i_ofGlA:etan.org/images/image00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352800" cy="1600199"/>
          </a:xfrm>
          <a:prstGeom prst="rect">
            <a:avLst/>
          </a:prstGeom>
          <a:noFill/>
        </p:spPr>
      </p:pic>
      <p:pic>
        <p:nvPicPr>
          <p:cNvPr id="18436" name="Picture 4" descr="http://4.bp.blogspot.com/_DG_76TTIB3U/TKXIzz9eDqI/AAAAAAAAGfw/8mKeCH493g8/s1600/sukarno_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19900" y="5486400"/>
            <a:ext cx="2324100" cy="1371600"/>
          </a:xfrm>
          <a:prstGeom prst="rect">
            <a:avLst/>
          </a:prstGeom>
          <a:noFill/>
        </p:spPr>
      </p:pic>
      <p:pic>
        <p:nvPicPr>
          <p:cNvPr id="18438" name="Picture 6" descr="http://t3.gstatic.com/images?q=tbn:ANd9GcSYN_gq9WdPwD00gOdeosmhGX9eHbpwBxxW2vATC__f9QGEFSFv:www.bali-bisnis.com/wp-content/uploads/2013/03/mega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1"/>
            <a:ext cx="3276600" cy="1600200"/>
          </a:xfrm>
          <a:prstGeom prst="rect">
            <a:avLst/>
          </a:prstGeom>
          <a:noFill/>
        </p:spPr>
      </p:pic>
      <p:sp>
        <p:nvSpPr>
          <p:cNvPr id="7" name="Right Arrow 6"/>
          <p:cNvSpPr/>
          <p:nvPr/>
        </p:nvSpPr>
        <p:spPr>
          <a:xfrm>
            <a:off x="5486400" y="2286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86200" y="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Megawati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Sukarnoputri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5791200" y="58674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581400" y="60960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Sukarno (Megawati’s father)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8" grpId="0"/>
      <p:bldP spid="9" grpId="0" animBg="1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759</Words>
  <Application>Microsoft Office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Independence in Southeast Asia</vt:lpstr>
      <vt:lpstr>The Philippines</vt:lpstr>
      <vt:lpstr>Myanmar(Burma)</vt:lpstr>
      <vt:lpstr>Malaysia &amp; Singapore</vt:lpstr>
      <vt:lpstr>Indonesia</vt:lpstr>
      <vt:lpstr>East Timor</vt:lpstr>
    </vt:vector>
  </TitlesOfParts>
  <Company>Rush-Henrietta Central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Independence in Southeast Asia</dc:title>
  <dc:creator>millerm</dc:creator>
  <cp:lastModifiedBy>millerm</cp:lastModifiedBy>
  <cp:revision>46</cp:revision>
  <dcterms:created xsi:type="dcterms:W3CDTF">2013-05-01T11:00:00Z</dcterms:created>
  <dcterms:modified xsi:type="dcterms:W3CDTF">2013-05-06T14:53:53Z</dcterms:modified>
</cp:coreProperties>
</file>