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8C406-5379-4163-AA20-D2A21FD0AFB2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6946-6A5D-42C2-91B3-A14639A7C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taff-fs\teachers\fiskenr\My Pictures\Microsoft Clip Organizer\na0088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5105400" cy="4792766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Partner Editing Workshop </a:t>
            </a:r>
            <a:endParaRPr lang="en-US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You and your partner will:</a:t>
            </a:r>
          </a:p>
          <a:p>
            <a:pPr lvl="2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Read each others essay</a:t>
            </a:r>
          </a:p>
          <a:p>
            <a:pPr lvl="2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Edit any grammar or spelling errors</a:t>
            </a:r>
          </a:p>
          <a:p>
            <a:pPr lvl="2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Go through each paragraph and highlight where you see BAM (introduction) and CEI (body paragraphs) </a:t>
            </a:r>
          </a:p>
          <a:p>
            <a:pPr lvl="2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Give your partner advice on how to make their essay better (more description, word choice, ideas, deeper interpretation, etc) </a:t>
            </a:r>
          </a:p>
          <a:p>
            <a:pPr lvl="2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Tell your partner what they have proved in their paper to help them write their conclusion. Think of your paper as a circle.  </a:t>
            </a:r>
          </a:p>
          <a:p>
            <a:pPr lvl="3"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After you partner has edited your </a:t>
            </a: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paper, </a:t>
            </a: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make the corrections on your final copy, print it out, and hand it </a:t>
            </a: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in. </a:t>
            </a:r>
            <a:endParaRPr lang="en-US" sz="2200" dirty="0" smtClean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  <a:p>
            <a:pPr lvl="2">
              <a:buFont typeface="Wingdings" pitchFamily="2" charset="2"/>
              <a:buChar char="v"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105400" y="6553200"/>
            <a:ext cx="3657600" cy="0"/>
          </a:xfrm>
          <a:prstGeom prst="line">
            <a:avLst/>
          </a:prstGeom>
          <a:ln w="63500" cmpd="sng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1371600"/>
            <a:ext cx="7315200" cy="0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-914400" y="1447800"/>
            <a:ext cx="2590800" cy="0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5638800" y="3276600"/>
            <a:ext cx="6248400" cy="0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113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Partner Editing Workshop 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 Editing Workshop </dc:title>
  <dc:creator>fiskenr</dc:creator>
  <cp:lastModifiedBy>FiskenR</cp:lastModifiedBy>
  <cp:revision>6</cp:revision>
  <dcterms:created xsi:type="dcterms:W3CDTF">2010-10-05T22:28:48Z</dcterms:created>
  <dcterms:modified xsi:type="dcterms:W3CDTF">2011-09-16T13:48:29Z</dcterms:modified>
</cp:coreProperties>
</file>