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77" r:id="rId2"/>
    <p:sldId id="276" r:id="rId3"/>
    <p:sldId id="285" r:id="rId4"/>
    <p:sldId id="295" r:id="rId5"/>
    <p:sldId id="284" r:id="rId6"/>
    <p:sldId id="283" r:id="rId7"/>
    <p:sldId id="282" r:id="rId8"/>
    <p:sldId id="278" r:id="rId9"/>
    <p:sldId id="281" r:id="rId10"/>
    <p:sldId id="280" r:id="rId11"/>
    <p:sldId id="279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276"/>
            <p14:sldId id="285"/>
            <p14:sldId id="295"/>
            <p14:sldId id="284"/>
            <p14:sldId id="283"/>
            <p14:sldId id="282"/>
            <p14:sldId id="278"/>
            <p14:sldId id="281"/>
            <p14:sldId id="280"/>
            <p14:sldId id="279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60" d="100"/>
          <a:sy n="60" d="100"/>
        </p:scale>
        <p:origin x="-117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6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ransition advTm="2000">
    <p:check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en-US" dirty="0" smtClean="0"/>
              <a:t>Days of the Week &amp; Months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en-US" sz="5600" b="0" dirty="0" err="1" smtClean="0">
                <a:solidFill>
                  <a:prstClr val="white"/>
                </a:solidFill>
              </a:rPr>
              <a:t>Tage</a:t>
            </a:r>
            <a:r>
              <a:rPr lang="en-US" sz="5600" b="0" dirty="0" smtClean="0">
                <a:solidFill>
                  <a:prstClr val="white"/>
                </a:solidFill>
              </a:rPr>
              <a:t> und </a:t>
            </a:r>
            <a:r>
              <a:rPr lang="en-US" sz="5600" b="0" dirty="0" err="1" smtClean="0">
                <a:solidFill>
                  <a:prstClr val="white"/>
                </a:solidFill>
              </a:rPr>
              <a:t>Monate</a:t>
            </a:r>
            <a:endParaRPr lang="en-US" sz="5600" b="0" dirty="0"/>
          </a:p>
        </p:txBody>
      </p:sp>
    </p:spTree>
  </p:cSld>
  <p:clrMapOvr>
    <a:masterClrMapping/>
  </p:clrMapOvr>
  <p:transition advTm="200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Februar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February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März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March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April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April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823352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Mai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823352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Juni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823352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Juli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August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956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September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09134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Oktober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09134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November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November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Montag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Dezember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December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665178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Dienstag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986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Tuesday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Mittwoch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Wednesday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993982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Donnerstag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09134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Thursday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Freitag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Samstag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09134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Saturday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Sonntag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Sunday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5181600"/>
            <a:ext cx="3229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Heute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ist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0941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56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Januar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8194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14038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January</a:t>
            </a:r>
            <a:endParaRPr lang="en-US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176966"/>
      </p:ext>
    </p:extLst>
  </p:cSld>
  <p:clrMapOvr>
    <a:masterClrMapping/>
  </p:clrMapOvr>
  <p:transition advTm="2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1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69</Words>
  <Application>Microsoft Office PowerPoint</Application>
  <PresentationFormat>On-screen Show (4:3)</PresentationFormat>
  <Paragraphs>67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Introducing PowerPoint 2010</vt:lpstr>
      <vt:lpstr>Tage und Monate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2012-09-25T17:57:26Z</dcterms:created>
  <dcterms:modified xsi:type="dcterms:W3CDTF">2012-09-25T20:34:45Z</dcterms:modified>
</cp:coreProperties>
</file>