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tags/tag16.xml" ContentType="application/vnd.openxmlformats-officedocument.presentationml.tags+xml"/>
  <Override PartName="/ppt/notesSlides/notesSlide17.xml" ContentType="application/vnd.openxmlformats-officedocument.presentationml.notesSlide+xml"/>
  <Override PartName="/ppt/tags/tag17.xml" ContentType="application/vnd.openxmlformats-officedocument.presentationml.tags+xml"/>
  <Override PartName="/ppt/notesSlides/notesSlide18.xml" ContentType="application/vnd.openxmlformats-officedocument.presentationml.notesSlide+xml"/>
  <Override PartName="/ppt/tags/tag18.xml" ContentType="application/vnd.openxmlformats-officedocument.presentationml.tags+xml"/>
  <Override PartName="/ppt/notesSlides/notesSlide19.xml" ContentType="application/vnd.openxmlformats-officedocument.presentationml.notesSlide+xml"/>
  <Override PartName="/ppt/tags/tag19.xml" ContentType="application/vnd.openxmlformats-officedocument.presentationml.tags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2"/>
  </p:notesMasterIdLst>
  <p:sldIdLst>
    <p:sldId id="277" r:id="rId2"/>
    <p:sldId id="276" r:id="rId3"/>
    <p:sldId id="285" r:id="rId4"/>
    <p:sldId id="295" r:id="rId5"/>
    <p:sldId id="284" r:id="rId6"/>
    <p:sldId id="283" r:id="rId7"/>
    <p:sldId id="282" r:id="rId8"/>
    <p:sldId id="278" r:id="rId9"/>
    <p:sldId id="281" r:id="rId10"/>
    <p:sldId id="280" r:id="rId11"/>
    <p:sldId id="279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CB6BBEF7-9717-4733-A929-535518E6EBF6}">
          <p14:sldIdLst>
            <p14:sldId id="277"/>
            <p14:sldId id="276"/>
            <p14:sldId id="285"/>
            <p14:sldId id="295"/>
            <p14:sldId id="284"/>
            <p14:sldId id="283"/>
            <p14:sldId id="282"/>
            <p14:sldId id="278"/>
            <p14:sldId id="281"/>
            <p14:sldId id="280"/>
            <p14:sldId id="279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2" autoAdjust="0"/>
    <p:restoredTop sz="89825" autoAdjust="0"/>
  </p:normalViewPr>
  <p:slideViewPr>
    <p:cSldViewPr>
      <p:cViewPr>
        <p:scale>
          <a:sx n="60" d="100"/>
          <a:sy n="60" d="100"/>
        </p:scale>
        <p:origin x="-1176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830A1-3891-4B82-A120-081866556DA0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C9574-A819-4FE4-99A7-1E27AD09A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962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>
              <a:buNone/>
              <a:defRPr lang="en-US" sz="22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>
              <a:defRPr lang="en-US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dia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media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Tm="2000">
    <p:check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Tm="2000">
    <p:checker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>
              <a:defRPr lang="en-US" sz="28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    Click to edit Master title style</a:t>
            </a:r>
            <a:endParaRPr lang="en-US" dirty="0"/>
          </a:p>
        </p:txBody>
      </p:sp>
    </p:spTree>
  </p:cSld>
  <p:clrMapOvr>
    <a:masterClrMapping/>
  </p:clrMapOvr>
  <p:transition advTm="2000">
    <p:checker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Tm="2000">
    <p:checker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00"/>
                </a:solidFill>
              </a:rPr>
              <a:t>          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</a:t>
            </a:r>
            <a:endParaRPr lang="en-US" dirty="0"/>
          </a:p>
        </p:txBody>
      </p:sp>
    </p:spTree>
  </p:cSld>
  <p:clrMapOvr>
    <a:masterClrMapping/>
  </p:clrMapOvr>
  <p:transition advTm="2000">
    <p:check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advTm="2000">
    <p:check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Tm="2000">
    <p:check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>
              <a:defRPr lang="en-US" sz="4600" b="1" kern="1200" spc="-150" baseline="0" dirty="0" smtClean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800" kern="1200" dirty="0" smtClean="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Tm="2000">
    <p:check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Text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lang="en-US" sz="4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>
              <a:buNone/>
              <a:defRPr lang="en-US" sz="1800" b="1" kern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Tm="2000">
    <p:check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60" r:id="rId8"/>
    <p:sldLayoutId id="2147483656" r:id="rId9"/>
    <p:sldLayoutId id="2147483676" r:id="rId10"/>
    <p:sldLayoutId id="2147483657" r:id="rId11"/>
    <p:sldLayoutId id="2147483658" r:id="rId12"/>
    <p:sldLayoutId id="2147483659" r:id="rId13"/>
    <p:sldLayoutId id="2147483663" r:id="rId14"/>
  </p:sldLayoutIdLst>
  <p:transition advTm="2000">
    <p:checker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9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0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3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4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5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9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5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33800" y="1316420"/>
            <a:ext cx="4953000" cy="1416269"/>
          </a:xfrm>
        </p:spPr>
        <p:txBody>
          <a:bodyPr>
            <a:normAutofit/>
          </a:bodyPr>
          <a:lstStyle/>
          <a:p>
            <a:r>
              <a:rPr lang="en-US" dirty="0" smtClean="0"/>
              <a:t>Days of the Week &amp; Months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3048000"/>
            <a:ext cx="7239000" cy="1828800"/>
          </a:xfrm>
        </p:spPr>
        <p:txBody>
          <a:bodyPr>
            <a:normAutofit/>
          </a:bodyPr>
          <a:lstStyle/>
          <a:p>
            <a:pPr algn="l"/>
            <a:r>
              <a:rPr lang="en-US" sz="5600" b="0" dirty="0" err="1" smtClean="0">
                <a:solidFill>
                  <a:prstClr val="white"/>
                </a:solidFill>
              </a:rPr>
              <a:t>Tage</a:t>
            </a:r>
            <a:r>
              <a:rPr lang="en-US" sz="5600" b="0" dirty="0" smtClean="0">
                <a:solidFill>
                  <a:prstClr val="white"/>
                </a:solidFill>
              </a:rPr>
              <a:t> und </a:t>
            </a:r>
            <a:r>
              <a:rPr lang="en-US" sz="5600" b="0" dirty="0" err="1" smtClean="0">
                <a:solidFill>
                  <a:prstClr val="white"/>
                </a:solidFill>
              </a:rPr>
              <a:t>Monate</a:t>
            </a:r>
            <a:endParaRPr lang="en-US" sz="5600" b="0" dirty="0"/>
          </a:p>
        </p:txBody>
      </p:sp>
    </p:spTree>
  </p:cSld>
  <p:clrMapOvr>
    <a:masterClrMapping/>
  </p:clrMapOvr>
  <p:transition advTm="2000"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Februar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194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February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3176966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März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194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March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3176966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April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194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April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4823352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Mai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194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May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4823352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Juni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194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June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4823352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Juli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194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July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7665178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August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956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August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7665178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September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09134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September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7665178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Oktober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09134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October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7665178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November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194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November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7665178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Montag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194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Monday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19400" y="5181600"/>
            <a:ext cx="3229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Heute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ist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…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Dezember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194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December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7665178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Dienstag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2986" y="28194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Tuesday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400" y="5181600"/>
            <a:ext cx="3229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Heute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ist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…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3176966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Mittwoch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28194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Wednesday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400" y="5181600"/>
            <a:ext cx="3229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Heute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ist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…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7993982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Donnerstag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09134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Thursday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400" y="5181600"/>
            <a:ext cx="3229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Heute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ist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…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3176966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Freitag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194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Friday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400" y="5181600"/>
            <a:ext cx="3229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Heute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ist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…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3176966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Samstag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09134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Saturday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400" y="5181600"/>
            <a:ext cx="3229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Heute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ist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…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3176966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Sonntag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194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Sunday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400" y="5181600"/>
            <a:ext cx="3229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Heute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ist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…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3176966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94104"/>
            <a:ext cx="7315200" cy="13254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56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Januar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8194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214038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January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3176966"/>
      </p:ext>
    </p:ext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4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theme1.xml><?xml version="1.0" encoding="utf-8"?>
<a:theme xmlns:a="http://schemas.openxmlformats.org/drawingml/2006/main" name="Introducing PowerPoint 2010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IntroducingPowerPoint2010</Template>
  <TotalTime>0</TotalTime>
  <Words>69</Words>
  <Application>Microsoft Office PowerPoint</Application>
  <PresentationFormat>On-screen Show (4:3)</PresentationFormat>
  <Paragraphs>67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Introducing PowerPoint 2010</vt:lpstr>
      <vt:lpstr>Tage und Monate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2012-09-25T17:57:26Z</dcterms:created>
  <dcterms:modified xsi:type="dcterms:W3CDTF">2012-09-25T20:34:45Z</dcterms:modified>
</cp:coreProperties>
</file>