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>
        <p:scale>
          <a:sx n="100" d="100"/>
          <a:sy n="100" d="100"/>
        </p:scale>
        <p:origin x="2600" y="56"/>
      </p:cViewPr>
      <p:guideLst>
        <p:guide orient="horz" pos="285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D4E78-D691-4203-B9DF-73776043116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5AE44-01E9-4285-A03B-295F8805C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8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5AE44-01E9-4285-A03B-295F8805C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8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4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7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4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1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2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1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1E0B-6558-4165-925E-2EFBF0C45F70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120F5-183D-4FAC-B3CB-1AC806BD3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t="-2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171" y="709224"/>
            <a:ext cx="4886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KG Part of Me" charset="0"/>
                <a:ea typeface="KG Part of Me" charset="0"/>
                <a:cs typeface="KG Part of Me" charset="0"/>
              </a:rPr>
              <a:t>Third Grade</a:t>
            </a:r>
            <a:endParaRPr lang="en-US" sz="4800" dirty="0">
              <a:latin typeface="KG Part of Me" charset="0"/>
              <a:ea typeface="KG Part of Me" charset="0"/>
              <a:cs typeface="KG Part of M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1020" y="62432"/>
            <a:ext cx="557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KG Part of Me" charset="0"/>
                <a:ea typeface="KG Part of Me" charset="0"/>
                <a:cs typeface="KG Part of Me" charset="0"/>
              </a:rPr>
              <a:t>Miss </a:t>
            </a:r>
            <a:r>
              <a:rPr lang="en-US" sz="4800" dirty="0" err="1" smtClean="0">
                <a:latin typeface="KG Part of Me" charset="0"/>
                <a:ea typeface="KG Part of Me" charset="0"/>
                <a:cs typeface="KG Part of Me" charset="0"/>
              </a:rPr>
              <a:t>Herberger’s</a:t>
            </a:r>
            <a:endParaRPr lang="en-US" sz="4800" dirty="0">
              <a:latin typeface="KG Part of Me" charset="0"/>
              <a:ea typeface="KG Part of Me" charset="0"/>
              <a:cs typeface="KG Part of Me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8057" y="3179979"/>
            <a:ext cx="281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KG Part of Me" charset="0"/>
                <a:ea typeface="KG Part of Me" charset="0"/>
                <a:cs typeface="KG Part of Me" charset="0"/>
              </a:rPr>
              <a:t>Hot Topics This </a:t>
            </a:r>
            <a:r>
              <a:rPr lang="en-US" b="1" dirty="0" smtClean="0">
                <a:latin typeface="KG Part of Me" charset="0"/>
                <a:ea typeface="KG Part of Me" charset="0"/>
                <a:cs typeface="KG Part of Me" charset="0"/>
              </a:rPr>
              <a:t>Month</a:t>
            </a:r>
            <a:endParaRPr lang="en-US" b="1" dirty="0">
              <a:latin typeface="KG Part of Me" charset="0"/>
              <a:ea typeface="KG Part of Me" charset="0"/>
              <a:cs typeface="KG Part of M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9362" y="7747763"/>
            <a:ext cx="5144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KG Part of Me" charset="0"/>
                <a:ea typeface="KG Part of Me" charset="0"/>
                <a:cs typeface="KG Part of Me" charset="0"/>
              </a:rPr>
              <a:t>Message From Miss </a:t>
            </a:r>
            <a:r>
              <a:rPr lang="en-US" sz="2000" b="1" dirty="0" err="1" smtClean="0">
                <a:latin typeface="KG Part of Me" charset="0"/>
                <a:ea typeface="KG Part of Me" charset="0"/>
                <a:cs typeface="KG Part of Me" charset="0"/>
              </a:rPr>
              <a:t>Herberger</a:t>
            </a:r>
            <a:r>
              <a:rPr lang="en-US" sz="2000" b="1" dirty="0" smtClean="0">
                <a:latin typeface="KG Part of Me" charset="0"/>
                <a:ea typeface="KG Part of Me" charset="0"/>
                <a:cs typeface="KG Part of Me" charset="0"/>
              </a:rPr>
              <a:t> </a:t>
            </a:r>
            <a:endParaRPr lang="en-US" sz="2000" b="1" dirty="0">
              <a:latin typeface="KG Part of Me" charset="0"/>
              <a:ea typeface="KG Part of Me" charset="0"/>
              <a:cs typeface="KG Part of M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71" y="3676784"/>
            <a:ext cx="33633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50" b="1" u="sng" dirty="0" smtClean="0">
                <a:latin typeface="KG Part of Me" charset="0"/>
                <a:ea typeface="KG Part of Me" charset="0"/>
                <a:cs typeface="KG Part of Me" charset="0"/>
              </a:rPr>
              <a:t>ELA: </a:t>
            </a:r>
            <a:r>
              <a:rPr lang="en-US" sz="1550" dirty="0" smtClean="0">
                <a:latin typeface="KG Part of Me" charset="0"/>
                <a:ea typeface="KG Part of Me" charset="0"/>
                <a:cs typeface="KG Part of Me" charset="0"/>
              </a:rPr>
              <a:t>We will learn about different genres of literature and focus our learning this quarter to </a:t>
            </a:r>
            <a:r>
              <a:rPr lang="en-US" sz="1550" b="1" dirty="0" smtClean="0">
                <a:latin typeface="KG Part of Me" charset="0"/>
                <a:ea typeface="KG Part of Me" charset="0"/>
                <a:cs typeface="KG Part of Me" charset="0"/>
              </a:rPr>
              <a:t>realistic fiction </a:t>
            </a:r>
            <a:r>
              <a:rPr lang="en-US" sz="1550" dirty="0" smtClean="0">
                <a:latin typeface="KG Part of Me" charset="0"/>
                <a:ea typeface="KG Part of Me" charset="0"/>
                <a:cs typeface="KG Part of Me" charset="0"/>
              </a:rPr>
              <a:t>and </a:t>
            </a:r>
            <a:r>
              <a:rPr lang="en-US" sz="1550" b="1" dirty="0" smtClean="0">
                <a:latin typeface="KG Part of Me" charset="0"/>
                <a:ea typeface="KG Part of Me" charset="0"/>
                <a:cs typeface="KG Part of Me" charset="0"/>
              </a:rPr>
              <a:t>narratives</a:t>
            </a:r>
            <a:r>
              <a:rPr lang="en-US" sz="1550" dirty="0" smtClean="0">
                <a:latin typeface="KG Part of Me" charset="0"/>
                <a:ea typeface="KG Part of Me" charset="0"/>
                <a:cs typeface="KG Part of Me" charset="0"/>
              </a:rPr>
              <a:t>. We will work as a class, small groups, and independently during our ELA time. Students will also begin to write in these genres too!  </a:t>
            </a:r>
            <a:endParaRPr lang="en-US" sz="1550" dirty="0">
              <a:latin typeface="KG Part of Me" charset="0"/>
              <a:ea typeface="KG Part of Me" charset="0"/>
              <a:cs typeface="KG Part of Me" charset="0"/>
            </a:endParaRPr>
          </a:p>
          <a:p>
            <a:r>
              <a:rPr lang="en-US" sz="1550" b="1" u="sng" dirty="0" smtClean="0">
                <a:latin typeface="KG Part of Me" charset="0"/>
                <a:ea typeface="KG Part of Me" charset="0"/>
                <a:cs typeface="KG Part of Me" charset="0"/>
              </a:rPr>
              <a:t>Math: </a:t>
            </a:r>
            <a:r>
              <a:rPr lang="en-US" sz="1550" dirty="0" smtClean="0">
                <a:latin typeface="KG Part of Me" charset="0"/>
                <a:ea typeface="KG Part of Me" charset="0"/>
                <a:cs typeface="KG Part of Me" charset="0"/>
              </a:rPr>
              <a:t>The math program we will use this year is called Eureka Math. To start out our year we will work on </a:t>
            </a:r>
            <a:r>
              <a:rPr lang="en-US" sz="1550" b="1" dirty="0" smtClean="0">
                <a:latin typeface="KG Part of Me" charset="0"/>
                <a:ea typeface="KG Part of Me" charset="0"/>
                <a:cs typeface="KG Part of Me" charset="0"/>
              </a:rPr>
              <a:t>multiplication</a:t>
            </a:r>
            <a:r>
              <a:rPr lang="en-US" sz="1550" dirty="0" smtClean="0">
                <a:latin typeface="KG Part of Me" charset="0"/>
                <a:ea typeface="KG Part of Me" charset="0"/>
                <a:cs typeface="KG Part of Me" charset="0"/>
              </a:rPr>
              <a:t> and </a:t>
            </a:r>
            <a:r>
              <a:rPr lang="en-US" sz="1550" b="1" dirty="0" smtClean="0">
                <a:latin typeface="KG Part of Me" charset="0"/>
                <a:ea typeface="KG Part of Me" charset="0"/>
                <a:cs typeface="KG Part of Me" charset="0"/>
              </a:rPr>
              <a:t>division</a:t>
            </a:r>
            <a:r>
              <a:rPr lang="en-US" sz="1550" dirty="0" smtClean="0">
                <a:latin typeface="KG Part of Me" charset="0"/>
                <a:ea typeface="KG Part of Me" charset="0"/>
                <a:cs typeface="KG Part of Me" charset="0"/>
              </a:rPr>
              <a:t>. Please make sure your child is practicing their math facts up to 10 x 10! </a:t>
            </a:r>
            <a:endParaRPr lang="en-US" sz="1550" u="sng" dirty="0">
              <a:latin typeface="KG Part of Me" charset="0"/>
              <a:ea typeface="KG Part of Me" charset="0"/>
              <a:cs typeface="KG Part of M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171" y="8178626"/>
            <a:ext cx="6728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KG Fall For You" panose="02000506000000020003" pitchFamily="2" charset="0"/>
              </a:rPr>
              <a:t>Welcome back to school! I hope you all had a great summer! I am looking forward to having a great year together where we can learn and grow from each other!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-41020" y="7221317"/>
            <a:ext cx="68990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Dates to Remember: </a:t>
            </a:r>
            <a:r>
              <a:rPr lang="en-US" sz="1300" b="1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9/21-</a:t>
            </a:r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 Ice Cream Social </a:t>
            </a:r>
            <a:r>
              <a:rPr lang="en-US" sz="1300" b="1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9/28-</a:t>
            </a:r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Fyle</a:t>
            </a:r>
            <a:r>
              <a:rPr lang="en-US" sz="1300" dirty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 </a:t>
            </a:r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Movie Night </a:t>
            </a:r>
            <a:r>
              <a:rPr lang="en-US" sz="1300" b="1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10/5-</a:t>
            </a:r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 Superintends Conference Day (No School) </a:t>
            </a:r>
            <a:r>
              <a:rPr lang="en-US" sz="1300" b="1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10/8-</a:t>
            </a:r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 Columbus Day (No School) </a:t>
            </a:r>
            <a:r>
              <a:rPr lang="en-US" sz="1300" b="1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10/10-</a:t>
            </a:r>
            <a:r>
              <a:rPr lang="en-US" sz="1300" dirty="0" smtClean="0">
                <a:solidFill>
                  <a:schemeClr val="bg1"/>
                </a:solidFill>
                <a:latin typeface="KG Part of Me" charset="0"/>
                <a:ea typeface="KG Part of Me" charset="0"/>
                <a:cs typeface="KG Part of Me" charset="0"/>
              </a:rPr>
              <a:t> Get Acquainted Night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49121" y="2457353"/>
            <a:ext cx="2451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KG Beneath Your Beautiful Chunk" panose="02000000000000000000" pitchFamily="2" charset="0"/>
              </a:rPr>
              <a:t>September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49121" y="3154541"/>
            <a:ext cx="2666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KG Part of Me" charset="0"/>
                <a:ea typeface="KG Part of Me" charset="0"/>
                <a:cs typeface="KG Part of Me" charset="0"/>
              </a:rPr>
              <a:t>Hot Topics This </a:t>
            </a:r>
            <a:r>
              <a:rPr lang="en-US" b="1" dirty="0" smtClean="0">
                <a:latin typeface="KG Part of Me" charset="0"/>
                <a:ea typeface="KG Part of Me" charset="0"/>
                <a:cs typeface="KG Part of Me" charset="0"/>
              </a:rPr>
              <a:t>Month</a:t>
            </a:r>
            <a:endParaRPr lang="en-US" b="1" dirty="0">
              <a:latin typeface="KG Part of Me" charset="0"/>
              <a:ea typeface="KG Part of Me" charset="0"/>
              <a:cs typeface="KG Part of Me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49045" y="3773296"/>
            <a:ext cx="31816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KG Part of Me" charset="0"/>
                <a:ea typeface="KG Part of Me" charset="0"/>
                <a:cs typeface="KG Part of Me" charset="0"/>
              </a:rPr>
              <a:t>Social Studies: </a:t>
            </a:r>
            <a:r>
              <a:rPr lang="en-US" sz="1600" dirty="0" smtClean="0">
                <a:latin typeface="KG Part of Me" charset="0"/>
                <a:ea typeface="KG Part of Me" charset="0"/>
                <a:cs typeface="KG Part of Me" charset="0"/>
              </a:rPr>
              <a:t>As we begin the school year we will focus on </a:t>
            </a:r>
            <a:r>
              <a:rPr lang="en-US" sz="1600" b="1" dirty="0" smtClean="0">
                <a:latin typeface="KG Part of Me" charset="0"/>
                <a:ea typeface="KG Part of Me" charset="0"/>
                <a:cs typeface="KG Part of Me" charset="0"/>
              </a:rPr>
              <a:t>mapping skills </a:t>
            </a:r>
            <a:r>
              <a:rPr lang="en-US" sz="1600" dirty="0" smtClean="0">
                <a:latin typeface="KG Part of Me" charset="0"/>
                <a:ea typeface="KG Part of Me" charset="0"/>
                <a:cs typeface="KG Part of Me" charset="0"/>
              </a:rPr>
              <a:t>and start to dive into </a:t>
            </a:r>
            <a:r>
              <a:rPr lang="en-US" sz="1600" b="1" dirty="0" smtClean="0">
                <a:latin typeface="KG Part of Me" charset="0"/>
                <a:ea typeface="KG Part of Me" charset="0"/>
                <a:cs typeface="KG Part of Me" charset="0"/>
              </a:rPr>
              <a:t>world communities</a:t>
            </a:r>
            <a:r>
              <a:rPr lang="en-US" sz="1600" dirty="0" smtClean="0">
                <a:latin typeface="KG Part of Me" charset="0"/>
                <a:ea typeface="KG Part of Me" charset="0"/>
                <a:cs typeface="KG Part of Me" charset="0"/>
              </a:rPr>
              <a:t>. Students will be able to identify all continents and oceans by the end of this unit! We then move on to studying the United States! </a:t>
            </a:r>
          </a:p>
          <a:p>
            <a:r>
              <a:rPr lang="en-US" sz="1600" b="1" u="sng" dirty="0" smtClean="0">
                <a:latin typeface="KG Part of Me" charset="0"/>
                <a:ea typeface="KG Part of Me" charset="0"/>
                <a:cs typeface="KG Part of Me" charset="0"/>
              </a:rPr>
              <a:t>Technology: </a:t>
            </a:r>
            <a:r>
              <a:rPr lang="en-US" sz="1600" dirty="0" smtClean="0">
                <a:latin typeface="KG Part of Me" charset="0"/>
                <a:ea typeface="KG Part of Me" charset="0"/>
                <a:cs typeface="KG Part of Me" charset="0"/>
              </a:rPr>
              <a:t>Students will be exposed to various computer programs to assist their learning throughout the year. </a:t>
            </a:r>
            <a:endParaRPr lang="en-US" sz="1600" b="1" u="sng" dirty="0" smtClean="0">
              <a:latin typeface="KG Part of Me" charset="0"/>
              <a:ea typeface="KG Part of Me" charset="0"/>
              <a:cs typeface="KG Part of M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ack hyperlin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960</TotalTime>
  <Words>245</Words>
  <Application>Microsoft Macintosh PowerPoint</Application>
  <PresentationFormat>Letter Paper (8.5x11 in)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KG Fall For You</vt:lpstr>
      <vt:lpstr>KG Beneath Your Beautiful Chunk</vt:lpstr>
      <vt:lpstr>KG Part of Me</vt:lpstr>
      <vt:lpstr>Calibri Light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Jasmine D</dc:creator>
  <cp:lastModifiedBy>Taylor Herberger</cp:lastModifiedBy>
  <cp:revision>39</cp:revision>
  <dcterms:created xsi:type="dcterms:W3CDTF">2015-06-30T23:19:01Z</dcterms:created>
  <dcterms:modified xsi:type="dcterms:W3CDTF">2018-09-17T22:37:48Z</dcterms:modified>
</cp:coreProperties>
</file>